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7" r:id="rId2"/>
    <p:sldId id="259" r:id="rId3"/>
    <p:sldId id="267" r:id="rId4"/>
    <p:sldId id="261" r:id="rId5"/>
    <p:sldId id="262" r:id="rId6"/>
    <p:sldId id="263" r:id="rId7"/>
    <p:sldId id="268" r:id="rId8"/>
    <p:sldId id="264"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BE28"/>
    <a:srgbClr val="75BD1C"/>
    <a:srgbClr val="78BF43"/>
    <a:srgbClr val="0066A1"/>
    <a:srgbClr val="CC0033"/>
    <a:srgbClr val="E37222"/>
    <a:srgbClr val="FDC82F"/>
    <a:srgbClr val="008542"/>
    <a:srgbClr val="6B1F73"/>
    <a:srgbClr val="009F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75"/>
    <p:restoredTop sz="94658"/>
  </p:normalViewPr>
  <p:slideViewPr>
    <p:cSldViewPr snapToGrid="0" snapToObjects="1">
      <p:cViewPr varScale="1">
        <p:scale>
          <a:sx n="165" d="100"/>
          <a:sy n="165" d="100"/>
        </p:scale>
        <p:origin x="4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328D45-CD78-E946-97C3-593DC6155472}" type="datetimeFigureOut">
              <a:rPr lang="en-US" smtClean="0"/>
              <a:t>3/3/24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F362D4-5DD5-1441-A093-8EF5773AF7CF}" type="slidenum">
              <a:rPr lang="en-US" smtClean="0"/>
              <a:t>‹#›</a:t>
            </a:fld>
            <a:endParaRPr lang="en-US"/>
          </a:p>
        </p:txBody>
      </p:sp>
    </p:spTree>
    <p:extLst>
      <p:ext uri="{BB962C8B-B14F-4D97-AF65-F5344CB8AC3E}">
        <p14:creationId xmlns:p14="http://schemas.microsoft.com/office/powerpoint/2010/main" val="543180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png"/><Relationship Id="rId7"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 Id="rId9" Type="http://schemas.openxmlformats.org/officeDocument/2006/relationships/image" Target="../media/image2.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3.jpg"/><Relationship Id="rId1" Type="http://schemas.openxmlformats.org/officeDocument/2006/relationships/slideMaster" Target="../slideMasters/slideMaster1.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 Id="rId9" Type="http://schemas.openxmlformats.org/officeDocument/2006/relationships/image" Target="../media/image2.gif"/></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gif"/><Relationship Id="rId7" Type="http://schemas.openxmlformats.org/officeDocument/2006/relationships/image" Target="../media/image5.jpg"/><Relationship Id="rId2" Type="http://schemas.openxmlformats.org/officeDocument/2006/relationships/image" Target="../media/image10.jpg"/><Relationship Id="rId1" Type="http://schemas.openxmlformats.org/officeDocument/2006/relationships/slideMaster" Target="../slideMasters/slideMaster1.xml"/><Relationship Id="rId6" Type="http://schemas.openxmlformats.org/officeDocument/2006/relationships/image" Target="../media/image8.jpg"/><Relationship Id="rId5" Type="http://schemas.openxmlformats.org/officeDocument/2006/relationships/image" Target="../media/image6.jpg"/><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gif"/><Relationship Id="rId7" Type="http://schemas.openxmlformats.org/officeDocument/2006/relationships/image" Target="../media/image5.jpg"/><Relationship Id="rId2" Type="http://schemas.openxmlformats.org/officeDocument/2006/relationships/image" Target="../media/image10.jpg"/><Relationship Id="rId1" Type="http://schemas.openxmlformats.org/officeDocument/2006/relationships/slideMaster" Target="../slideMasters/slideMaster1.xml"/><Relationship Id="rId6" Type="http://schemas.openxmlformats.org/officeDocument/2006/relationships/image" Target="../media/image8.jpg"/><Relationship Id="rId5" Type="http://schemas.openxmlformats.org/officeDocument/2006/relationships/image" Target="../media/image6.jpg"/><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2.gi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g"/><Relationship Id="rId1" Type="http://schemas.openxmlformats.org/officeDocument/2006/relationships/slideMaster" Target="../slideMasters/slideMaster1.xml"/><Relationship Id="rId4" Type="http://schemas.openxmlformats.org/officeDocument/2006/relationships/image" Target="../media/image2.gif"/></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Slide Opt 1 - Fixed">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BFF82DDF-266F-B247-A5DD-0512CE47353F}"/>
              </a:ext>
            </a:extLst>
          </p:cNvPr>
          <p:cNvPicPr>
            <a:picLocks noChangeAspect="1"/>
          </p:cNvPicPr>
          <p:nvPr userDrawn="1"/>
        </p:nvPicPr>
        <p:blipFill>
          <a:blip r:embed="rId2"/>
          <a:stretch>
            <a:fillRect/>
          </a:stretch>
        </p:blipFill>
        <p:spPr>
          <a:xfrm>
            <a:off x="0" y="0"/>
            <a:ext cx="9139030" cy="5143500"/>
          </a:xfrm>
          <a:prstGeom prst="rect">
            <a:avLst/>
          </a:prstGeom>
        </p:spPr>
      </p:pic>
      <p:sp>
        <p:nvSpPr>
          <p:cNvPr id="2" name="Title 1"/>
          <p:cNvSpPr>
            <a:spLocks noGrp="1"/>
          </p:cNvSpPr>
          <p:nvPr>
            <p:ph type="ctrTitle" hasCustomPrompt="1"/>
          </p:nvPr>
        </p:nvSpPr>
        <p:spPr>
          <a:xfrm>
            <a:off x="685800" y="3138060"/>
            <a:ext cx="7772400" cy="522983"/>
          </a:xfrm>
        </p:spPr>
        <p:txBody>
          <a:bodyPr anchor="b">
            <a:normAutofit/>
          </a:bodyPr>
          <a:lstStyle>
            <a:lvl1pPr algn="l">
              <a:defRPr sz="3300" i="0">
                <a:solidFill>
                  <a:srgbClr val="69BE28"/>
                </a:solidFill>
              </a:defRPr>
            </a:lvl1pPr>
          </a:lstStyle>
          <a:p>
            <a:r>
              <a:rPr lang="en-US" dirty="0"/>
              <a:t>Presentation Title</a:t>
            </a:r>
          </a:p>
        </p:txBody>
      </p:sp>
      <p:sp>
        <p:nvSpPr>
          <p:cNvPr id="3" name="Subtitle 2"/>
          <p:cNvSpPr>
            <a:spLocks noGrp="1"/>
          </p:cNvSpPr>
          <p:nvPr>
            <p:ph type="subTitle" idx="1" hasCustomPrompt="1"/>
          </p:nvPr>
        </p:nvSpPr>
        <p:spPr>
          <a:xfrm>
            <a:off x="685800" y="3730100"/>
            <a:ext cx="7772400" cy="956810"/>
          </a:xfrm>
        </p:spPr>
        <p:txBody>
          <a:bodyPr>
            <a:normAutofit/>
          </a:bodyPr>
          <a:lstStyle>
            <a:lvl1pPr marL="0" indent="0" algn="l">
              <a:buNone/>
              <a:defRPr sz="2100" b="1" i="1">
                <a:solidFill>
                  <a:schemeClr val="tx1">
                    <a:lumMod val="50000"/>
                    <a:lumOff val="50000"/>
                  </a:schemeClr>
                </a:solidFill>
                <a:latin typeface="Calibri" charset="0"/>
                <a:ea typeface="Calibri" charset="0"/>
                <a:cs typeface="Calibri"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Subhead</a:t>
            </a:r>
          </a:p>
        </p:txBody>
      </p:sp>
      <p:sp>
        <p:nvSpPr>
          <p:cNvPr id="10" name="Slide Number Placeholder 9"/>
          <p:cNvSpPr>
            <a:spLocks noGrp="1"/>
          </p:cNvSpPr>
          <p:nvPr>
            <p:ph type="sldNum" sz="quarter" idx="18"/>
          </p:nvPr>
        </p:nvSpPr>
        <p:spPr/>
        <p:txBody>
          <a:bodyPr/>
          <a:lstStyle>
            <a:lvl1pPr>
              <a:defRPr>
                <a:solidFill>
                  <a:srgbClr val="0066A1"/>
                </a:solidFill>
              </a:defRPr>
            </a:lvl1pPr>
          </a:lstStyle>
          <a:p>
            <a:fld id="{3DD97BEB-BAEF-0344-9D5C-EC73E478698A}" type="slidenum">
              <a:rPr lang="en-US" smtClean="0"/>
              <a:pPr/>
              <a:t>‹#›</a:t>
            </a:fld>
            <a:endParaRPr lang="en-US"/>
          </a:p>
        </p:txBody>
      </p:sp>
      <p:pic>
        <p:nvPicPr>
          <p:cNvPr id="16" name="Pictur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613960" y="4131398"/>
            <a:ext cx="1221339" cy="681678"/>
          </a:xfrm>
          <a:prstGeom prst="rect">
            <a:avLst/>
          </a:prstGeom>
        </p:spPr>
      </p:pic>
      <p:sp>
        <p:nvSpPr>
          <p:cNvPr id="4" name="TextBox 3">
            <a:extLst>
              <a:ext uri="{FF2B5EF4-FFF2-40B4-BE49-F238E27FC236}">
                <a16:creationId xmlns:a16="http://schemas.microsoft.com/office/drawing/2014/main" id="{78C300B2-530C-FA4A-A0D1-243431B9E26B}"/>
              </a:ext>
            </a:extLst>
          </p:cNvPr>
          <p:cNvSpPr txBox="1"/>
          <p:nvPr userDrawn="1"/>
        </p:nvSpPr>
        <p:spPr>
          <a:xfrm>
            <a:off x="685392" y="4654044"/>
            <a:ext cx="662361" cy="261610"/>
          </a:xfrm>
          <a:prstGeom prst="rect">
            <a:avLst/>
          </a:prstGeom>
          <a:noFill/>
        </p:spPr>
        <p:txBody>
          <a:bodyPr wrap="none" rtlCol="0">
            <a:spAutoFit/>
          </a:bodyPr>
          <a:lstStyle/>
          <a:p>
            <a:r>
              <a:rPr lang="en-US" sz="1100" b="1" dirty="0" err="1">
                <a:solidFill>
                  <a:srgbClr val="0066A1"/>
                </a:solidFill>
                <a:latin typeface="Calibri" panose="020F0502020204030204" pitchFamily="34" charset="0"/>
                <a:cs typeface="Calibri" panose="020F0502020204030204" pitchFamily="34" charset="0"/>
              </a:rPr>
              <a:t>ieee.org</a:t>
            </a:r>
            <a:endParaRPr lang="en-US" sz="1100" b="1" dirty="0">
              <a:solidFill>
                <a:srgbClr val="0066A1"/>
              </a:solidFill>
              <a:latin typeface="Calibri" panose="020F0502020204030204" pitchFamily="34" charset="0"/>
              <a:cs typeface="Calibri" panose="020F0502020204030204" pitchFamily="34" charset="0"/>
            </a:endParaRPr>
          </a:p>
        </p:txBody>
      </p:sp>
      <p:pic>
        <p:nvPicPr>
          <p:cNvPr id="7" name="Picture 6" descr="A picture containing person, indoor&#10;&#10;Description automatically generated">
            <a:extLst>
              <a:ext uri="{FF2B5EF4-FFF2-40B4-BE49-F238E27FC236}">
                <a16:creationId xmlns:a16="http://schemas.microsoft.com/office/drawing/2014/main" id="{D565A95F-CD02-5244-934F-9155C02ED778}"/>
              </a:ext>
            </a:extLst>
          </p:cNvPr>
          <p:cNvPicPr>
            <a:picLocks noChangeAspect="1"/>
          </p:cNvPicPr>
          <p:nvPr userDrawn="1"/>
        </p:nvPicPr>
        <p:blipFill>
          <a:blip r:embed="rId4"/>
          <a:stretch>
            <a:fillRect/>
          </a:stretch>
        </p:blipFill>
        <p:spPr>
          <a:xfrm>
            <a:off x="-1" y="633502"/>
            <a:ext cx="1828800" cy="1828800"/>
          </a:xfrm>
          <a:prstGeom prst="rect">
            <a:avLst/>
          </a:prstGeom>
        </p:spPr>
      </p:pic>
      <p:pic>
        <p:nvPicPr>
          <p:cNvPr id="9" name="Picture 8" descr="A close up of a spiral&#10;&#10;Description automatically generated with low confidence">
            <a:extLst>
              <a:ext uri="{FF2B5EF4-FFF2-40B4-BE49-F238E27FC236}">
                <a16:creationId xmlns:a16="http://schemas.microsoft.com/office/drawing/2014/main" id="{037ED0A1-7D73-3A48-B065-8AB059F472EA}"/>
              </a:ext>
            </a:extLst>
          </p:cNvPr>
          <p:cNvPicPr>
            <a:picLocks noChangeAspect="1"/>
          </p:cNvPicPr>
          <p:nvPr userDrawn="1"/>
        </p:nvPicPr>
        <p:blipFill>
          <a:blip r:embed="rId5"/>
          <a:stretch>
            <a:fillRect/>
          </a:stretch>
        </p:blipFill>
        <p:spPr>
          <a:xfrm>
            <a:off x="1827556" y="633502"/>
            <a:ext cx="1828800" cy="1828800"/>
          </a:xfrm>
          <a:prstGeom prst="rect">
            <a:avLst/>
          </a:prstGeom>
        </p:spPr>
      </p:pic>
      <p:pic>
        <p:nvPicPr>
          <p:cNvPr id="14" name="Picture 13" descr="A picture containing electronics&#10;&#10;Description automatically generated">
            <a:extLst>
              <a:ext uri="{FF2B5EF4-FFF2-40B4-BE49-F238E27FC236}">
                <a16:creationId xmlns:a16="http://schemas.microsoft.com/office/drawing/2014/main" id="{1728096A-D3AA-1E46-A227-33784771F371}"/>
              </a:ext>
            </a:extLst>
          </p:cNvPr>
          <p:cNvPicPr>
            <a:picLocks noChangeAspect="1"/>
          </p:cNvPicPr>
          <p:nvPr userDrawn="1"/>
        </p:nvPicPr>
        <p:blipFill>
          <a:blip r:embed="rId6"/>
          <a:stretch>
            <a:fillRect/>
          </a:stretch>
        </p:blipFill>
        <p:spPr>
          <a:xfrm>
            <a:off x="3655114" y="633502"/>
            <a:ext cx="1828800" cy="1828800"/>
          </a:xfrm>
          <a:prstGeom prst="rect">
            <a:avLst/>
          </a:prstGeom>
        </p:spPr>
      </p:pic>
      <p:pic>
        <p:nvPicPr>
          <p:cNvPr id="19" name="Picture 18" descr="A picture containing text, person&#10;&#10;Description automatically generated">
            <a:extLst>
              <a:ext uri="{FF2B5EF4-FFF2-40B4-BE49-F238E27FC236}">
                <a16:creationId xmlns:a16="http://schemas.microsoft.com/office/drawing/2014/main" id="{1D38520F-3283-6A48-A993-6D7A1B4CA92D}"/>
              </a:ext>
            </a:extLst>
          </p:cNvPr>
          <p:cNvPicPr>
            <a:picLocks noChangeAspect="1"/>
          </p:cNvPicPr>
          <p:nvPr userDrawn="1"/>
        </p:nvPicPr>
        <p:blipFill>
          <a:blip r:embed="rId7"/>
          <a:stretch>
            <a:fillRect/>
          </a:stretch>
        </p:blipFill>
        <p:spPr>
          <a:xfrm>
            <a:off x="5482672" y="633502"/>
            <a:ext cx="1828800" cy="1828800"/>
          </a:xfrm>
          <a:prstGeom prst="rect">
            <a:avLst/>
          </a:prstGeom>
        </p:spPr>
      </p:pic>
      <p:pic>
        <p:nvPicPr>
          <p:cNvPr id="21" name="Picture 20">
            <a:extLst>
              <a:ext uri="{FF2B5EF4-FFF2-40B4-BE49-F238E27FC236}">
                <a16:creationId xmlns:a16="http://schemas.microsoft.com/office/drawing/2014/main" id="{4C0CD025-BFBC-8542-A095-8DFC7C40091D}"/>
              </a:ext>
            </a:extLst>
          </p:cNvPr>
          <p:cNvPicPr>
            <a:picLocks noChangeAspect="1"/>
          </p:cNvPicPr>
          <p:nvPr userDrawn="1"/>
        </p:nvPicPr>
        <p:blipFill>
          <a:blip r:embed="rId8"/>
          <a:stretch>
            <a:fillRect/>
          </a:stretch>
        </p:blipFill>
        <p:spPr>
          <a:xfrm>
            <a:off x="7310229" y="633502"/>
            <a:ext cx="1828800" cy="1828800"/>
          </a:xfrm>
          <a:prstGeom prst="rect">
            <a:avLst/>
          </a:prstGeom>
        </p:spPr>
      </p:pic>
      <p:pic>
        <p:nvPicPr>
          <p:cNvPr id="18" name="Picture 17">
            <a:extLst>
              <a:ext uri="{FF2B5EF4-FFF2-40B4-BE49-F238E27FC236}">
                <a16:creationId xmlns:a16="http://schemas.microsoft.com/office/drawing/2014/main" id="{05C1F60E-0E88-3640-BD25-026520AAAB1C}"/>
              </a:ext>
            </a:extLst>
          </p:cNvPr>
          <p:cNvPicPr>
            <a:picLocks noChangeAspect="1"/>
          </p:cNvPicPr>
          <p:nvPr userDrawn="1"/>
        </p:nvPicPr>
        <p:blipFill>
          <a:blip r:embed="rId9"/>
          <a:stretch>
            <a:fillRect/>
          </a:stretch>
        </p:blipFill>
        <p:spPr>
          <a:xfrm>
            <a:off x="-7435" y="-7434"/>
            <a:ext cx="9162288" cy="512702"/>
          </a:xfrm>
          <a:prstGeom prst="rect">
            <a:avLst/>
          </a:prstGeom>
        </p:spPr>
      </p:pic>
      <p:pic>
        <p:nvPicPr>
          <p:cNvPr id="20" name="Picture 19">
            <a:extLst>
              <a:ext uri="{FF2B5EF4-FFF2-40B4-BE49-F238E27FC236}">
                <a16:creationId xmlns:a16="http://schemas.microsoft.com/office/drawing/2014/main" id="{22D072A7-8B69-F142-8C8D-B5F788163D32}"/>
              </a:ext>
            </a:extLst>
          </p:cNvPr>
          <p:cNvPicPr>
            <a:picLocks noChangeAspect="1"/>
          </p:cNvPicPr>
          <p:nvPr userDrawn="1"/>
        </p:nvPicPr>
        <p:blipFill>
          <a:blip r:embed="rId9"/>
          <a:stretch>
            <a:fillRect/>
          </a:stretch>
        </p:blipFill>
        <p:spPr>
          <a:xfrm rot="10800000">
            <a:off x="-7435" y="4642033"/>
            <a:ext cx="9162288" cy="512702"/>
          </a:xfrm>
          <a:prstGeom prst="rect">
            <a:avLst/>
          </a:prstGeom>
        </p:spPr>
      </p:pic>
    </p:spTree>
    <p:extLst>
      <p:ext uri="{BB962C8B-B14F-4D97-AF65-F5344CB8AC3E}">
        <p14:creationId xmlns:p14="http://schemas.microsoft.com/office/powerpoint/2010/main" val="1141607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Topic</a:t>
            </a:r>
          </a:p>
        </p:txBody>
      </p:sp>
      <p:sp>
        <p:nvSpPr>
          <p:cNvPr id="4" name="Content Placeholder 3"/>
          <p:cNvSpPr>
            <a:spLocks noGrp="1"/>
          </p:cNvSpPr>
          <p:nvPr>
            <p:ph sz="half" idx="2" hasCustomPrompt="1"/>
          </p:nvPr>
        </p:nvSpPr>
        <p:spPr>
          <a:xfrm>
            <a:off x="4629150" y="2844601"/>
            <a:ext cx="3886200" cy="1369180"/>
          </a:xfrm>
        </p:spPr>
        <p:txBody>
          <a:bodyPr/>
          <a:lstStyle>
            <a:lvl1pPr marL="0" indent="0">
              <a:buNone/>
              <a:defRPr sz="900" i="1"/>
            </a:lvl1pPr>
          </a:lstStyle>
          <a:p>
            <a:pPr lvl="0"/>
            <a:r>
              <a:rPr lang="en-US" dirty="0"/>
              <a:t>Insert Object</a:t>
            </a:r>
          </a:p>
        </p:txBody>
      </p:sp>
      <p:sp>
        <p:nvSpPr>
          <p:cNvPr id="14" name="Text Placeholder 13"/>
          <p:cNvSpPr>
            <a:spLocks noGrp="1"/>
          </p:cNvSpPr>
          <p:nvPr>
            <p:ph type="body" sz="quarter" idx="13"/>
          </p:nvPr>
        </p:nvSpPr>
        <p:spPr>
          <a:xfrm>
            <a:off x="628650" y="1369219"/>
            <a:ext cx="3886200" cy="2844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3"/>
          <p:cNvSpPr>
            <a:spLocks noGrp="1"/>
          </p:cNvSpPr>
          <p:nvPr>
            <p:ph sz="half" idx="14" hasCustomPrompt="1"/>
          </p:nvPr>
        </p:nvSpPr>
        <p:spPr>
          <a:xfrm>
            <a:off x="4629150" y="1369219"/>
            <a:ext cx="3886200" cy="1369180"/>
          </a:xfrm>
        </p:spPr>
        <p:txBody>
          <a:bodyPr/>
          <a:lstStyle>
            <a:lvl1pPr marL="0" indent="0">
              <a:buNone/>
              <a:defRPr sz="900" i="1"/>
            </a:lvl1pPr>
          </a:lstStyle>
          <a:p>
            <a:pPr lvl="0"/>
            <a:r>
              <a:rPr lang="en-US" dirty="0"/>
              <a:t>Insert Object</a:t>
            </a:r>
          </a:p>
        </p:txBody>
      </p:sp>
      <p:sp>
        <p:nvSpPr>
          <p:cNvPr id="3" name="Slide Number Placeholder 2"/>
          <p:cNvSpPr>
            <a:spLocks noGrp="1"/>
          </p:cNvSpPr>
          <p:nvPr>
            <p:ph type="sldNum" sz="quarter" idx="15"/>
          </p:nvPr>
        </p:nvSpPr>
        <p:spPr/>
        <p:txBody>
          <a:bodyPr/>
          <a:lstStyle/>
          <a:p>
            <a:fld id="{3DD97BEB-BAEF-0344-9D5C-EC73E478698A}" type="slidenum">
              <a:rPr lang="en-US" smtClean="0"/>
              <a:pPr/>
              <a:t>‹#›</a:t>
            </a:fld>
            <a:endParaRPr lang="en-US"/>
          </a:p>
        </p:txBody>
      </p:sp>
      <p:sp>
        <p:nvSpPr>
          <p:cNvPr id="10" name="Text Placeholder 3"/>
          <p:cNvSpPr>
            <a:spLocks noGrp="1"/>
          </p:cNvSpPr>
          <p:nvPr>
            <p:ph type="body" sz="quarter" idx="16" hasCustomPrompt="1"/>
          </p:nvPr>
        </p:nvSpPr>
        <p:spPr>
          <a:xfrm>
            <a:off x="628650" y="829648"/>
            <a:ext cx="7886700" cy="267632"/>
          </a:xfrm>
        </p:spPr>
        <p:txBody>
          <a:bodyPr>
            <a:no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1355144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417136"/>
            <a:ext cx="7886700" cy="415002"/>
          </a:xfrm>
        </p:spPr>
        <p:txBody>
          <a:bodyPr/>
          <a:lstStyle/>
          <a:p>
            <a:r>
              <a:rPr lang="en-US" dirty="0"/>
              <a:t>Topic</a:t>
            </a:r>
          </a:p>
        </p:txBody>
      </p:sp>
      <p:sp>
        <p:nvSpPr>
          <p:cNvPr id="11" name="Content Placeholder 3"/>
          <p:cNvSpPr>
            <a:spLocks noGrp="1"/>
          </p:cNvSpPr>
          <p:nvPr>
            <p:ph sz="half" idx="2" hasCustomPrompt="1"/>
          </p:nvPr>
        </p:nvSpPr>
        <p:spPr>
          <a:xfrm>
            <a:off x="4629150" y="2128102"/>
            <a:ext cx="3886200" cy="2085680"/>
          </a:xfrm>
        </p:spPr>
        <p:txBody>
          <a:bodyPr/>
          <a:lstStyle>
            <a:lvl1pPr marL="0" indent="0">
              <a:buNone/>
              <a:defRPr sz="900" i="1"/>
            </a:lvl1pPr>
          </a:lstStyle>
          <a:p>
            <a:pPr lvl="0"/>
            <a:r>
              <a:rPr lang="en-US" dirty="0"/>
              <a:t>Insert Object</a:t>
            </a:r>
          </a:p>
        </p:txBody>
      </p:sp>
      <p:sp>
        <p:nvSpPr>
          <p:cNvPr id="13" name="Text Placeholder 13"/>
          <p:cNvSpPr>
            <a:spLocks noGrp="1"/>
          </p:cNvSpPr>
          <p:nvPr>
            <p:ph type="body" sz="quarter" idx="13"/>
          </p:nvPr>
        </p:nvSpPr>
        <p:spPr>
          <a:xfrm>
            <a:off x="628650" y="1369219"/>
            <a:ext cx="3886200" cy="2844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3"/>
          <p:cNvSpPr>
            <a:spLocks noGrp="1"/>
          </p:cNvSpPr>
          <p:nvPr>
            <p:ph type="body" sz="quarter" idx="14" hasCustomPrompt="1"/>
          </p:nvPr>
        </p:nvSpPr>
        <p:spPr>
          <a:xfrm>
            <a:off x="4629150" y="1369219"/>
            <a:ext cx="3886200" cy="758882"/>
          </a:xfrm>
        </p:spPr>
        <p:txBody>
          <a:bodyPr>
            <a:noAutofit/>
          </a:bodyPr>
          <a:lstStyle>
            <a:lvl1pPr marL="0" indent="0">
              <a:buNone/>
              <a:defRPr sz="1500"/>
            </a:lvl1pPr>
            <a:lvl2pPr>
              <a:defRPr sz="1350"/>
            </a:lvl2pPr>
            <a:lvl3pPr>
              <a:defRPr sz="1350"/>
            </a:lvl3pPr>
            <a:lvl4pPr>
              <a:defRPr sz="1350"/>
            </a:lvl4pPr>
            <a:lvl5pPr>
              <a:defRPr sz="135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a:t>
            </a:r>
          </a:p>
        </p:txBody>
      </p:sp>
      <p:sp>
        <p:nvSpPr>
          <p:cNvPr id="16" name="Slide Number Placeholder 15"/>
          <p:cNvSpPr>
            <a:spLocks noGrp="1"/>
          </p:cNvSpPr>
          <p:nvPr>
            <p:ph type="sldNum" sz="quarter" idx="15"/>
          </p:nvPr>
        </p:nvSpPr>
        <p:spPr/>
        <p:txBody>
          <a:bodyPr/>
          <a:lstStyle/>
          <a:p>
            <a:fld id="{3DD97BEB-BAEF-0344-9D5C-EC73E478698A}" type="slidenum">
              <a:rPr lang="en-US" smtClean="0"/>
              <a:pPr/>
              <a:t>‹#›</a:t>
            </a:fld>
            <a:endParaRPr lang="en-US"/>
          </a:p>
        </p:txBody>
      </p:sp>
      <p:sp>
        <p:nvSpPr>
          <p:cNvPr id="8" name="Text Placeholder 3"/>
          <p:cNvSpPr>
            <a:spLocks noGrp="1"/>
          </p:cNvSpPr>
          <p:nvPr>
            <p:ph type="body" sz="quarter" idx="16" hasCustomPrompt="1"/>
          </p:nvPr>
        </p:nvSpPr>
        <p:spPr>
          <a:xfrm>
            <a:off x="628650" y="829648"/>
            <a:ext cx="7886700" cy="267632"/>
          </a:xfrm>
        </p:spPr>
        <p:txBody>
          <a:bodyPr>
            <a:no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597545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Text, Bullets">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417136"/>
            <a:ext cx="7886700" cy="415002"/>
          </a:xfrm>
        </p:spPr>
        <p:txBody>
          <a:bodyPr/>
          <a:lstStyle/>
          <a:p>
            <a:r>
              <a:rPr lang="en-US" dirty="0"/>
              <a:t>Topic</a:t>
            </a:r>
          </a:p>
        </p:txBody>
      </p:sp>
      <p:sp>
        <p:nvSpPr>
          <p:cNvPr id="11" name="Content Placeholder 3"/>
          <p:cNvSpPr>
            <a:spLocks noGrp="1"/>
          </p:cNvSpPr>
          <p:nvPr>
            <p:ph sz="half" idx="2" hasCustomPrompt="1"/>
          </p:nvPr>
        </p:nvSpPr>
        <p:spPr>
          <a:xfrm>
            <a:off x="628650" y="1361923"/>
            <a:ext cx="3886200" cy="2851699"/>
          </a:xfrm>
        </p:spPr>
        <p:txBody>
          <a:bodyPr/>
          <a:lstStyle>
            <a:lvl1pPr marL="0" indent="0">
              <a:buNone/>
              <a:defRPr sz="900" i="1"/>
            </a:lvl1pPr>
          </a:lstStyle>
          <a:p>
            <a:pPr lvl="0"/>
            <a:r>
              <a:rPr lang="en-US" dirty="0"/>
              <a:t>Insert Object</a:t>
            </a:r>
          </a:p>
        </p:txBody>
      </p:sp>
      <p:sp>
        <p:nvSpPr>
          <p:cNvPr id="13" name="Text Placeholder 13"/>
          <p:cNvSpPr>
            <a:spLocks noGrp="1"/>
          </p:cNvSpPr>
          <p:nvPr>
            <p:ph type="body" sz="quarter" idx="13"/>
          </p:nvPr>
        </p:nvSpPr>
        <p:spPr>
          <a:xfrm>
            <a:off x="4629150" y="2128101"/>
            <a:ext cx="3886200" cy="20855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3"/>
          <p:cNvSpPr>
            <a:spLocks noGrp="1"/>
          </p:cNvSpPr>
          <p:nvPr>
            <p:ph type="body" sz="quarter" idx="14" hasCustomPrompt="1"/>
          </p:nvPr>
        </p:nvSpPr>
        <p:spPr>
          <a:xfrm>
            <a:off x="4629150" y="1369219"/>
            <a:ext cx="3886200" cy="758882"/>
          </a:xfrm>
        </p:spPr>
        <p:txBody>
          <a:bodyPr>
            <a:noAutofit/>
          </a:bodyPr>
          <a:lstStyle>
            <a:lvl1pPr marL="0" indent="0">
              <a:buNone/>
              <a:defRPr sz="1500"/>
            </a:lvl1pPr>
            <a:lvl2pPr>
              <a:defRPr sz="1350"/>
            </a:lvl2pPr>
            <a:lvl3pPr>
              <a:defRPr sz="1350"/>
            </a:lvl3pPr>
            <a:lvl4pPr>
              <a:defRPr sz="1350"/>
            </a:lvl4pPr>
            <a:lvl5pPr>
              <a:defRPr sz="135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endParaRPr lang="en-US" dirty="0"/>
          </a:p>
        </p:txBody>
      </p:sp>
      <p:sp>
        <p:nvSpPr>
          <p:cNvPr id="2" name="Slide Number Placeholder 1"/>
          <p:cNvSpPr>
            <a:spLocks noGrp="1"/>
          </p:cNvSpPr>
          <p:nvPr>
            <p:ph type="sldNum" sz="quarter" idx="15"/>
          </p:nvPr>
        </p:nvSpPr>
        <p:spPr/>
        <p:txBody>
          <a:bodyPr/>
          <a:lstStyle/>
          <a:p>
            <a:fld id="{3DD97BEB-BAEF-0344-9D5C-EC73E478698A}" type="slidenum">
              <a:rPr lang="en-US" smtClean="0"/>
              <a:pPr/>
              <a:t>‹#›</a:t>
            </a:fld>
            <a:endParaRPr lang="en-US"/>
          </a:p>
        </p:txBody>
      </p:sp>
      <p:sp>
        <p:nvSpPr>
          <p:cNvPr id="8" name="Text Placeholder 3"/>
          <p:cNvSpPr>
            <a:spLocks noGrp="1"/>
          </p:cNvSpPr>
          <p:nvPr>
            <p:ph type="body" sz="quarter" idx="16" hasCustomPrompt="1"/>
          </p:nvPr>
        </p:nvSpPr>
        <p:spPr>
          <a:xfrm>
            <a:off x="628650" y="829648"/>
            <a:ext cx="7886700" cy="267632"/>
          </a:xfrm>
        </p:spPr>
        <p:txBody>
          <a:bodyPr>
            <a:no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1677514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417136"/>
            <a:ext cx="7886700" cy="415002"/>
          </a:xfrm>
        </p:spPr>
        <p:txBody>
          <a:bodyPr/>
          <a:lstStyle/>
          <a:p>
            <a:r>
              <a:rPr lang="en-US" dirty="0"/>
              <a:t>Topic</a:t>
            </a:r>
          </a:p>
        </p:txBody>
      </p:sp>
      <p:sp>
        <p:nvSpPr>
          <p:cNvPr id="11" name="Content Placeholder 3"/>
          <p:cNvSpPr>
            <a:spLocks noGrp="1"/>
          </p:cNvSpPr>
          <p:nvPr>
            <p:ph sz="half" idx="2" hasCustomPrompt="1"/>
          </p:nvPr>
        </p:nvSpPr>
        <p:spPr>
          <a:xfrm>
            <a:off x="4629150" y="2855320"/>
            <a:ext cx="3886200" cy="1358461"/>
          </a:xfrm>
        </p:spPr>
        <p:txBody>
          <a:bodyPr/>
          <a:lstStyle>
            <a:lvl1pPr marL="0" indent="0">
              <a:buNone/>
              <a:defRPr sz="900" i="1"/>
            </a:lvl1pPr>
          </a:lstStyle>
          <a:p>
            <a:pPr lvl="0"/>
            <a:r>
              <a:rPr lang="en-US" dirty="0"/>
              <a:t>Insert Object</a:t>
            </a:r>
          </a:p>
        </p:txBody>
      </p:sp>
      <p:sp>
        <p:nvSpPr>
          <p:cNvPr id="13" name="Text Placeholder 13"/>
          <p:cNvSpPr>
            <a:spLocks noGrp="1"/>
          </p:cNvSpPr>
          <p:nvPr>
            <p:ph type="body" sz="quarter" idx="13"/>
          </p:nvPr>
        </p:nvSpPr>
        <p:spPr>
          <a:xfrm>
            <a:off x="628650" y="1369219"/>
            <a:ext cx="3886200" cy="13750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3"/>
          <p:cNvSpPr>
            <a:spLocks noGrp="1"/>
          </p:cNvSpPr>
          <p:nvPr>
            <p:ph sz="half" idx="14" hasCustomPrompt="1"/>
          </p:nvPr>
        </p:nvSpPr>
        <p:spPr>
          <a:xfrm>
            <a:off x="4629150" y="1385779"/>
            <a:ext cx="3886200" cy="1358461"/>
          </a:xfrm>
        </p:spPr>
        <p:txBody>
          <a:bodyPr/>
          <a:lstStyle>
            <a:lvl1pPr marL="0" indent="0">
              <a:buNone/>
              <a:defRPr sz="900" i="1"/>
            </a:lvl1pPr>
          </a:lstStyle>
          <a:p>
            <a:pPr lvl="0"/>
            <a:r>
              <a:rPr lang="en-US" dirty="0"/>
              <a:t>Insert Object</a:t>
            </a:r>
          </a:p>
        </p:txBody>
      </p:sp>
      <p:sp>
        <p:nvSpPr>
          <p:cNvPr id="16" name="Content Placeholder 3"/>
          <p:cNvSpPr>
            <a:spLocks noGrp="1"/>
          </p:cNvSpPr>
          <p:nvPr>
            <p:ph sz="half" idx="15" hasCustomPrompt="1"/>
          </p:nvPr>
        </p:nvSpPr>
        <p:spPr>
          <a:xfrm>
            <a:off x="628650" y="2855320"/>
            <a:ext cx="3886200" cy="1358461"/>
          </a:xfrm>
        </p:spPr>
        <p:txBody>
          <a:bodyPr/>
          <a:lstStyle>
            <a:lvl1pPr marL="0" indent="0">
              <a:buNone/>
              <a:defRPr sz="900" i="1"/>
            </a:lvl1pPr>
          </a:lstStyle>
          <a:p>
            <a:pPr lvl="0"/>
            <a:r>
              <a:rPr lang="en-US" dirty="0"/>
              <a:t>Insert Object</a:t>
            </a:r>
          </a:p>
        </p:txBody>
      </p:sp>
      <p:sp>
        <p:nvSpPr>
          <p:cNvPr id="2" name="Slide Number Placeholder 1"/>
          <p:cNvSpPr>
            <a:spLocks noGrp="1"/>
          </p:cNvSpPr>
          <p:nvPr>
            <p:ph type="sldNum" sz="quarter" idx="16"/>
          </p:nvPr>
        </p:nvSpPr>
        <p:spPr/>
        <p:txBody>
          <a:bodyPr/>
          <a:lstStyle/>
          <a:p>
            <a:fld id="{3DD97BEB-BAEF-0344-9D5C-EC73E478698A}" type="slidenum">
              <a:rPr lang="en-US" smtClean="0"/>
              <a:pPr/>
              <a:t>‹#›</a:t>
            </a:fld>
            <a:endParaRPr lang="en-US"/>
          </a:p>
        </p:txBody>
      </p:sp>
      <p:sp>
        <p:nvSpPr>
          <p:cNvPr id="9" name="Text Placeholder 3"/>
          <p:cNvSpPr>
            <a:spLocks noGrp="1"/>
          </p:cNvSpPr>
          <p:nvPr>
            <p:ph type="body" sz="quarter" idx="17" hasCustomPrompt="1"/>
          </p:nvPr>
        </p:nvSpPr>
        <p:spPr>
          <a:xfrm>
            <a:off x="628650" y="829648"/>
            <a:ext cx="7886700" cy="267632"/>
          </a:xfrm>
        </p:spPr>
        <p:txBody>
          <a:bodyPr>
            <a:no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15960082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Topic</a:t>
            </a:r>
          </a:p>
        </p:txBody>
      </p:sp>
      <p:sp>
        <p:nvSpPr>
          <p:cNvPr id="14" name="Text Placeholder 13"/>
          <p:cNvSpPr>
            <a:spLocks noGrp="1"/>
          </p:cNvSpPr>
          <p:nvPr>
            <p:ph type="body" sz="quarter" idx="13"/>
          </p:nvPr>
        </p:nvSpPr>
        <p:spPr>
          <a:xfrm>
            <a:off x="628651" y="1369219"/>
            <a:ext cx="3019523" cy="2844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able Placeholder 8"/>
          <p:cNvSpPr>
            <a:spLocks noGrp="1"/>
          </p:cNvSpPr>
          <p:nvPr>
            <p:ph type="tbl" sz="quarter" idx="14" hasCustomPrompt="1"/>
          </p:nvPr>
        </p:nvSpPr>
        <p:spPr>
          <a:xfrm>
            <a:off x="3789576" y="1369219"/>
            <a:ext cx="4725775" cy="2844404"/>
          </a:xfrm>
        </p:spPr>
        <p:txBody>
          <a:bodyPr>
            <a:normAutofit/>
          </a:bodyPr>
          <a:lstStyle>
            <a:lvl1pPr marL="0" indent="0">
              <a:buNone/>
              <a:defRPr sz="900" i="1"/>
            </a:lvl1pPr>
          </a:lstStyle>
          <a:p>
            <a:pPr lvl="0"/>
            <a:r>
              <a:rPr lang="en-US" dirty="0"/>
              <a:t>Insert Object</a:t>
            </a:r>
          </a:p>
        </p:txBody>
      </p:sp>
      <p:sp>
        <p:nvSpPr>
          <p:cNvPr id="10" name="Slide Number Placeholder 9"/>
          <p:cNvSpPr>
            <a:spLocks noGrp="1"/>
          </p:cNvSpPr>
          <p:nvPr>
            <p:ph type="sldNum" sz="quarter" idx="15"/>
          </p:nvPr>
        </p:nvSpPr>
        <p:spPr/>
        <p:txBody>
          <a:bodyPr/>
          <a:lstStyle/>
          <a:p>
            <a:fld id="{3DD97BEB-BAEF-0344-9D5C-EC73E478698A}" type="slidenum">
              <a:rPr lang="en-US" smtClean="0"/>
              <a:pPr/>
              <a:t>‹#›</a:t>
            </a:fld>
            <a:endParaRPr lang="en-US"/>
          </a:p>
        </p:txBody>
      </p:sp>
      <p:sp>
        <p:nvSpPr>
          <p:cNvPr id="7" name="Text Placeholder 3"/>
          <p:cNvSpPr>
            <a:spLocks noGrp="1"/>
          </p:cNvSpPr>
          <p:nvPr>
            <p:ph type="body" sz="quarter" idx="16" hasCustomPrompt="1"/>
          </p:nvPr>
        </p:nvSpPr>
        <p:spPr>
          <a:xfrm>
            <a:off x="628650" y="829648"/>
            <a:ext cx="7886700" cy="267632"/>
          </a:xfrm>
        </p:spPr>
        <p:txBody>
          <a:bodyPr>
            <a:no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1407724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 with Caption">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417136"/>
            <a:ext cx="7886700" cy="415002"/>
          </a:xfrm>
        </p:spPr>
        <p:txBody>
          <a:bodyPr/>
          <a:lstStyle/>
          <a:p>
            <a:r>
              <a:rPr lang="en-US" dirty="0"/>
              <a:t>Topic</a:t>
            </a:r>
          </a:p>
        </p:txBody>
      </p:sp>
      <p:sp>
        <p:nvSpPr>
          <p:cNvPr id="13" name="Text Placeholder 13"/>
          <p:cNvSpPr>
            <a:spLocks noGrp="1"/>
          </p:cNvSpPr>
          <p:nvPr>
            <p:ph type="body" sz="quarter" idx="13"/>
          </p:nvPr>
        </p:nvSpPr>
        <p:spPr>
          <a:xfrm>
            <a:off x="4629150" y="1369219"/>
            <a:ext cx="3886200" cy="2844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3"/>
          <p:cNvSpPr>
            <a:spLocks noGrp="1"/>
          </p:cNvSpPr>
          <p:nvPr>
            <p:ph type="body" sz="quarter" idx="14" hasCustomPrompt="1"/>
          </p:nvPr>
        </p:nvSpPr>
        <p:spPr>
          <a:xfrm>
            <a:off x="628650" y="3591613"/>
            <a:ext cx="3886200" cy="622010"/>
          </a:xfrm>
        </p:spPr>
        <p:txBody>
          <a:bodyPr>
            <a:noAutofit/>
          </a:bodyPr>
          <a:lstStyle>
            <a:lvl1pPr marL="0" indent="0">
              <a:buNone/>
              <a:defRPr sz="1500"/>
            </a:lvl1pPr>
            <a:lvl2pPr>
              <a:defRPr sz="1350"/>
            </a:lvl2pPr>
            <a:lvl3pPr>
              <a:defRPr sz="1350"/>
            </a:lvl3pPr>
            <a:lvl4pPr>
              <a:defRPr sz="1350"/>
            </a:lvl4pPr>
            <a:lvl5pPr>
              <a:defRPr sz="135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endParaRPr lang="en-US" dirty="0"/>
          </a:p>
        </p:txBody>
      </p:sp>
      <p:sp>
        <p:nvSpPr>
          <p:cNvPr id="3" name="Picture Placeholder 2"/>
          <p:cNvSpPr>
            <a:spLocks noGrp="1"/>
          </p:cNvSpPr>
          <p:nvPr>
            <p:ph type="pic" sz="quarter" idx="15" hasCustomPrompt="1"/>
          </p:nvPr>
        </p:nvSpPr>
        <p:spPr>
          <a:xfrm>
            <a:off x="628650" y="1369219"/>
            <a:ext cx="3886200" cy="2222393"/>
          </a:xfrm>
        </p:spPr>
        <p:txBody>
          <a:bodyPr>
            <a:normAutofit/>
          </a:bodyPr>
          <a:lstStyle>
            <a:lvl1pPr marL="0" indent="0">
              <a:buNone/>
              <a:defRPr sz="900" i="1" baseline="0"/>
            </a:lvl1pPr>
          </a:lstStyle>
          <a:p>
            <a:r>
              <a:rPr lang="en-US" dirty="0"/>
              <a:t>Insert Photo</a:t>
            </a:r>
          </a:p>
        </p:txBody>
      </p:sp>
      <p:sp>
        <p:nvSpPr>
          <p:cNvPr id="4" name="Slide Number Placeholder 3"/>
          <p:cNvSpPr>
            <a:spLocks noGrp="1"/>
          </p:cNvSpPr>
          <p:nvPr>
            <p:ph type="sldNum" sz="quarter" idx="16"/>
          </p:nvPr>
        </p:nvSpPr>
        <p:spPr/>
        <p:txBody>
          <a:bodyPr/>
          <a:lstStyle/>
          <a:p>
            <a:fld id="{3DD97BEB-BAEF-0344-9D5C-EC73E478698A}" type="slidenum">
              <a:rPr lang="en-US" smtClean="0"/>
              <a:pPr/>
              <a:t>‹#›</a:t>
            </a:fld>
            <a:endParaRPr lang="en-US"/>
          </a:p>
        </p:txBody>
      </p:sp>
      <p:sp>
        <p:nvSpPr>
          <p:cNvPr id="8" name="Text Placeholder 3"/>
          <p:cNvSpPr>
            <a:spLocks noGrp="1"/>
          </p:cNvSpPr>
          <p:nvPr>
            <p:ph type="body" sz="quarter" idx="17" hasCustomPrompt="1"/>
          </p:nvPr>
        </p:nvSpPr>
        <p:spPr>
          <a:xfrm>
            <a:off x="628650" y="829648"/>
            <a:ext cx="7886700" cy="267632"/>
          </a:xfrm>
        </p:spPr>
        <p:txBody>
          <a:bodyPr>
            <a:no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1838955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0"/>
          </p:nvPr>
        </p:nvSpPr>
        <p:spPr/>
        <p:txBody>
          <a:bodyPr/>
          <a:lstStyle/>
          <a:p>
            <a:fld id="{3DD97BEB-BAEF-0344-9D5C-EC73E478698A}" type="slidenum">
              <a:rPr lang="en-US" smtClean="0"/>
              <a:pPr/>
              <a:t>‹#›</a:t>
            </a:fld>
            <a:endParaRPr lang="en-US"/>
          </a:p>
        </p:txBody>
      </p:sp>
    </p:spTree>
    <p:extLst>
      <p:ext uri="{BB962C8B-B14F-4D97-AF65-F5344CB8AC3E}">
        <p14:creationId xmlns:p14="http://schemas.microsoft.com/office/powerpoint/2010/main" val="844104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Bullets">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417136"/>
            <a:ext cx="7886700" cy="415002"/>
          </a:xfrm>
        </p:spPr>
        <p:txBody>
          <a:bodyPr/>
          <a:lstStyle/>
          <a:p>
            <a:r>
              <a:rPr lang="en-US" dirty="0"/>
              <a:t>Topic</a:t>
            </a:r>
          </a:p>
        </p:txBody>
      </p:sp>
      <p:sp>
        <p:nvSpPr>
          <p:cNvPr id="13" name="Text Placeholder 13"/>
          <p:cNvSpPr>
            <a:spLocks noGrp="1"/>
          </p:cNvSpPr>
          <p:nvPr>
            <p:ph type="body" sz="quarter" idx="13"/>
          </p:nvPr>
        </p:nvSpPr>
        <p:spPr>
          <a:xfrm>
            <a:off x="628650" y="2128100"/>
            <a:ext cx="7886700" cy="16049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3"/>
          <p:cNvSpPr>
            <a:spLocks noGrp="1"/>
          </p:cNvSpPr>
          <p:nvPr>
            <p:ph type="body" sz="quarter" idx="14" hasCustomPrompt="1"/>
          </p:nvPr>
        </p:nvSpPr>
        <p:spPr>
          <a:xfrm>
            <a:off x="628650" y="1369219"/>
            <a:ext cx="7886700" cy="758882"/>
          </a:xfrm>
        </p:spPr>
        <p:txBody>
          <a:bodyPr>
            <a:normAutofit/>
          </a:bodyPr>
          <a:lstStyle>
            <a:lvl1pPr marL="0" indent="0">
              <a:buNone/>
              <a:defRPr sz="1500"/>
            </a:lvl1pPr>
            <a:lvl2pPr>
              <a:defRPr sz="1350"/>
            </a:lvl2pPr>
            <a:lvl3pPr>
              <a:defRPr sz="1350"/>
            </a:lvl3pPr>
            <a:lvl4pPr>
              <a:defRPr sz="1350"/>
            </a:lvl4pPr>
            <a:lvl5pPr>
              <a:defRPr sz="135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aliqua</a:t>
            </a:r>
            <a:r>
              <a:rPr lang="en-US" dirty="0"/>
              <a:t>. </a:t>
            </a:r>
            <a:r>
              <a:rPr lang="en-US" dirty="0" err="1"/>
              <a:t>Ut</a:t>
            </a:r>
            <a:r>
              <a:rPr lang="en-US" dirty="0"/>
              <a: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ea</a:t>
            </a:r>
            <a:r>
              <a:rPr lang="en-US" dirty="0"/>
              <a:t> </a:t>
            </a:r>
            <a:r>
              <a:rPr lang="en-US" dirty="0" err="1"/>
              <a:t>consequat</a:t>
            </a:r>
            <a:r>
              <a:rPr lang="en-US" dirty="0"/>
              <a:t>.</a:t>
            </a:r>
          </a:p>
        </p:txBody>
      </p:sp>
      <p:sp>
        <p:nvSpPr>
          <p:cNvPr id="14" name="Text Placeholder 13"/>
          <p:cNvSpPr>
            <a:spLocks noGrp="1"/>
          </p:cNvSpPr>
          <p:nvPr>
            <p:ph type="body" sz="quarter" idx="15" hasCustomPrompt="1"/>
          </p:nvPr>
        </p:nvSpPr>
        <p:spPr>
          <a:xfrm>
            <a:off x="628650" y="3733015"/>
            <a:ext cx="7886700" cy="497168"/>
          </a:xfrm>
        </p:spPr>
        <p:txBody>
          <a:bodyPr>
            <a:normAutofit/>
          </a:bodyPr>
          <a:lstStyle>
            <a:lvl1pPr marL="0" indent="0">
              <a:buNone/>
              <a:defRPr sz="1500" b="1" i="1">
                <a:solidFill>
                  <a:srgbClr val="69BE28"/>
                </a:solidFill>
              </a:defRPr>
            </a:lvl1pPr>
            <a:lvl2pPr>
              <a:defRPr sz="1350"/>
            </a:lvl2pPr>
            <a:lvl3pPr>
              <a:defRPr sz="1350"/>
            </a:lvl3pPr>
            <a:lvl4pPr>
              <a:defRPr sz="1350"/>
            </a:lvl4pPr>
            <a:lvl5pPr>
              <a:defRPr sz="135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aliqua</a:t>
            </a:r>
            <a:r>
              <a:rPr lang="en-US" dirty="0"/>
              <a:t>. </a:t>
            </a:r>
          </a:p>
        </p:txBody>
      </p:sp>
      <p:sp>
        <p:nvSpPr>
          <p:cNvPr id="2" name="Slide Number Placeholder 1"/>
          <p:cNvSpPr>
            <a:spLocks noGrp="1"/>
          </p:cNvSpPr>
          <p:nvPr>
            <p:ph type="sldNum" sz="quarter" idx="16"/>
          </p:nvPr>
        </p:nvSpPr>
        <p:spPr/>
        <p:txBody>
          <a:bodyPr/>
          <a:lstStyle/>
          <a:p>
            <a:fld id="{3DD97BEB-BAEF-0344-9D5C-EC73E478698A}" type="slidenum">
              <a:rPr lang="en-US" smtClean="0"/>
              <a:pPr/>
              <a:t>‹#›</a:t>
            </a:fld>
            <a:endParaRPr lang="en-US"/>
          </a:p>
        </p:txBody>
      </p:sp>
      <p:sp>
        <p:nvSpPr>
          <p:cNvPr id="8" name="Text Placeholder 3"/>
          <p:cNvSpPr>
            <a:spLocks noGrp="1"/>
          </p:cNvSpPr>
          <p:nvPr>
            <p:ph type="body" sz="quarter" idx="17" hasCustomPrompt="1"/>
          </p:nvPr>
        </p:nvSpPr>
        <p:spPr>
          <a:xfrm>
            <a:off x="628650" y="829648"/>
            <a:ext cx="7886700" cy="267632"/>
          </a:xfrm>
        </p:spPr>
        <p:txBody>
          <a:bodyPr>
            <a:no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1327891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Bullets, Content">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417136"/>
            <a:ext cx="7886700" cy="415002"/>
          </a:xfrm>
        </p:spPr>
        <p:txBody>
          <a:bodyPr/>
          <a:lstStyle/>
          <a:p>
            <a:r>
              <a:rPr lang="en-US" dirty="0"/>
              <a:t>Topic</a:t>
            </a:r>
          </a:p>
        </p:txBody>
      </p:sp>
      <p:sp>
        <p:nvSpPr>
          <p:cNvPr id="13" name="Text Placeholder 13"/>
          <p:cNvSpPr>
            <a:spLocks noGrp="1"/>
          </p:cNvSpPr>
          <p:nvPr>
            <p:ph type="body" sz="quarter" idx="13"/>
          </p:nvPr>
        </p:nvSpPr>
        <p:spPr>
          <a:xfrm>
            <a:off x="628650" y="3004794"/>
            <a:ext cx="3886200" cy="1208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3"/>
          <p:cNvSpPr>
            <a:spLocks noGrp="1"/>
          </p:cNvSpPr>
          <p:nvPr>
            <p:ph type="body" sz="quarter" idx="14" hasCustomPrompt="1"/>
          </p:nvPr>
        </p:nvSpPr>
        <p:spPr>
          <a:xfrm>
            <a:off x="628650" y="1369219"/>
            <a:ext cx="7886700" cy="1556426"/>
          </a:xfrm>
        </p:spPr>
        <p:txBody>
          <a:bodyPr numCol="2" spcCol="274320">
            <a:normAutofit/>
          </a:bodyPr>
          <a:lstStyle>
            <a:lvl1pPr marL="0" indent="0">
              <a:buNone/>
              <a:defRPr sz="1500"/>
            </a:lvl1pPr>
            <a:lvl2pPr>
              <a:defRPr sz="1350"/>
            </a:lvl2pPr>
            <a:lvl3pPr>
              <a:defRPr sz="1350"/>
            </a:lvl3pPr>
            <a:lvl4pPr>
              <a:defRPr sz="1350"/>
            </a:lvl4pPr>
            <a:lvl5pPr>
              <a:defRPr sz="135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aliqua</a:t>
            </a:r>
            <a:r>
              <a:rPr lang="en-US" dirty="0"/>
              <a:t>. </a:t>
            </a:r>
            <a:r>
              <a:rPr lang="en-US" dirty="0" err="1"/>
              <a:t>Ut</a:t>
            </a:r>
            <a:r>
              <a:rPr lang="en-US" dirty="0"/>
              <a: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a:t>
            </a:r>
            <a:r>
              <a:rPr lang="en-US" dirty="0" err="1"/>
              <a:t>Duis</a:t>
            </a:r>
            <a:r>
              <a:rPr lang="en-US" dirty="0"/>
              <a:t>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a:t>
            </a:r>
            <a:r>
              <a:rPr lang="en-US" dirty="0" err="1"/>
              <a:t>dolore</a:t>
            </a:r>
            <a:r>
              <a:rPr lang="en-US" dirty="0"/>
              <a:t>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a:t>
            </a:r>
            <a:r>
              <a:rPr lang="en-US" dirty="0" err="1"/>
              <a:t>sunt</a:t>
            </a:r>
            <a:r>
              <a:rPr lang="en-US" dirty="0"/>
              <a:t> in culpa qui.</a:t>
            </a:r>
          </a:p>
        </p:txBody>
      </p:sp>
      <p:sp>
        <p:nvSpPr>
          <p:cNvPr id="3" name="Picture Placeholder 2"/>
          <p:cNvSpPr>
            <a:spLocks noGrp="1"/>
          </p:cNvSpPr>
          <p:nvPr>
            <p:ph type="pic" sz="quarter" idx="15" hasCustomPrompt="1"/>
          </p:nvPr>
        </p:nvSpPr>
        <p:spPr>
          <a:xfrm>
            <a:off x="4629150" y="3004793"/>
            <a:ext cx="3886200" cy="1208829"/>
          </a:xfrm>
        </p:spPr>
        <p:txBody>
          <a:bodyPr>
            <a:normAutofit/>
          </a:bodyPr>
          <a:lstStyle>
            <a:lvl1pPr marL="0" indent="0">
              <a:buNone/>
              <a:defRPr sz="900" i="1" baseline="0"/>
            </a:lvl1pPr>
          </a:lstStyle>
          <a:p>
            <a:r>
              <a:rPr lang="en-US" dirty="0"/>
              <a:t>Insert Photo</a:t>
            </a:r>
          </a:p>
        </p:txBody>
      </p:sp>
      <p:sp>
        <p:nvSpPr>
          <p:cNvPr id="2" name="Slide Number Placeholder 1"/>
          <p:cNvSpPr>
            <a:spLocks noGrp="1"/>
          </p:cNvSpPr>
          <p:nvPr>
            <p:ph type="sldNum" sz="quarter" idx="16"/>
          </p:nvPr>
        </p:nvSpPr>
        <p:spPr/>
        <p:txBody>
          <a:bodyPr/>
          <a:lstStyle/>
          <a:p>
            <a:fld id="{3DD97BEB-BAEF-0344-9D5C-EC73E478698A}" type="slidenum">
              <a:rPr lang="en-US" smtClean="0"/>
              <a:pPr/>
              <a:t>‹#›</a:t>
            </a:fld>
            <a:endParaRPr lang="en-US"/>
          </a:p>
        </p:txBody>
      </p:sp>
      <p:sp>
        <p:nvSpPr>
          <p:cNvPr id="8" name="Text Placeholder 3"/>
          <p:cNvSpPr>
            <a:spLocks noGrp="1"/>
          </p:cNvSpPr>
          <p:nvPr>
            <p:ph type="body" sz="quarter" idx="17" hasCustomPrompt="1"/>
          </p:nvPr>
        </p:nvSpPr>
        <p:spPr>
          <a:xfrm>
            <a:off x="628650" y="829648"/>
            <a:ext cx="7886700" cy="267632"/>
          </a:xfrm>
        </p:spPr>
        <p:txBody>
          <a:bodyPr>
            <a:no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6622244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ullets and Image">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628650" y="417136"/>
            <a:ext cx="7886700" cy="415002"/>
          </a:xfrm>
        </p:spPr>
        <p:txBody>
          <a:bodyPr/>
          <a:lstStyle/>
          <a:p>
            <a:r>
              <a:rPr lang="en-US" dirty="0"/>
              <a:t>Topic</a:t>
            </a:r>
          </a:p>
        </p:txBody>
      </p:sp>
      <p:sp>
        <p:nvSpPr>
          <p:cNvPr id="13" name="Text Placeholder 13"/>
          <p:cNvSpPr>
            <a:spLocks noGrp="1"/>
          </p:cNvSpPr>
          <p:nvPr>
            <p:ph type="body" sz="quarter" idx="13"/>
          </p:nvPr>
        </p:nvSpPr>
        <p:spPr>
          <a:xfrm>
            <a:off x="628650" y="1369218"/>
            <a:ext cx="4970872" cy="21658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13"/>
          <p:cNvSpPr>
            <a:spLocks noGrp="1"/>
          </p:cNvSpPr>
          <p:nvPr>
            <p:ph type="body" sz="quarter" idx="14" hasCustomPrompt="1"/>
          </p:nvPr>
        </p:nvSpPr>
        <p:spPr>
          <a:xfrm>
            <a:off x="628650" y="3535051"/>
            <a:ext cx="4970872" cy="678571"/>
          </a:xfrm>
        </p:spPr>
        <p:txBody>
          <a:bodyPr>
            <a:normAutofit/>
          </a:bodyPr>
          <a:lstStyle>
            <a:lvl1pPr marL="0" indent="0">
              <a:buNone/>
              <a:defRPr sz="1500" b="1">
                <a:solidFill>
                  <a:srgbClr val="69BE28"/>
                </a:solidFill>
              </a:defRPr>
            </a:lvl1pPr>
            <a:lvl2pPr>
              <a:defRPr sz="1350"/>
            </a:lvl2pPr>
            <a:lvl3pPr>
              <a:defRPr sz="1350"/>
            </a:lvl3pPr>
            <a:lvl4pPr>
              <a:defRPr sz="1350"/>
            </a:lvl4pPr>
            <a:lvl5pPr>
              <a:defRPr sz="135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a:t>
            </a:r>
          </a:p>
        </p:txBody>
      </p:sp>
      <p:sp>
        <p:nvSpPr>
          <p:cNvPr id="3" name="Picture Placeholder 2"/>
          <p:cNvSpPr>
            <a:spLocks noGrp="1"/>
          </p:cNvSpPr>
          <p:nvPr>
            <p:ph type="pic" sz="quarter" idx="15" hasCustomPrompt="1"/>
          </p:nvPr>
        </p:nvSpPr>
        <p:spPr>
          <a:xfrm>
            <a:off x="5712643" y="1369219"/>
            <a:ext cx="2802707" cy="2844404"/>
          </a:xfrm>
        </p:spPr>
        <p:txBody>
          <a:bodyPr>
            <a:normAutofit/>
          </a:bodyPr>
          <a:lstStyle>
            <a:lvl1pPr marL="0" indent="0">
              <a:buNone/>
              <a:defRPr sz="900" i="1" baseline="0"/>
            </a:lvl1pPr>
          </a:lstStyle>
          <a:p>
            <a:r>
              <a:rPr lang="en-US" dirty="0"/>
              <a:t>Insert Photo</a:t>
            </a:r>
          </a:p>
        </p:txBody>
      </p:sp>
      <p:sp>
        <p:nvSpPr>
          <p:cNvPr id="2" name="Slide Number Placeholder 1"/>
          <p:cNvSpPr>
            <a:spLocks noGrp="1"/>
          </p:cNvSpPr>
          <p:nvPr>
            <p:ph type="sldNum" sz="quarter" idx="16"/>
          </p:nvPr>
        </p:nvSpPr>
        <p:spPr/>
        <p:txBody>
          <a:bodyPr/>
          <a:lstStyle/>
          <a:p>
            <a:fld id="{3DD97BEB-BAEF-0344-9D5C-EC73E478698A}" type="slidenum">
              <a:rPr lang="en-US" smtClean="0"/>
              <a:pPr/>
              <a:t>‹#›</a:t>
            </a:fld>
            <a:endParaRPr lang="en-US"/>
          </a:p>
        </p:txBody>
      </p:sp>
      <p:sp>
        <p:nvSpPr>
          <p:cNvPr id="8" name="Text Placeholder 3"/>
          <p:cNvSpPr>
            <a:spLocks noGrp="1"/>
          </p:cNvSpPr>
          <p:nvPr>
            <p:ph type="body" sz="quarter" idx="17" hasCustomPrompt="1"/>
          </p:nvPr>
        </p:nvSpPr>
        <p:spPr>
          <a:xfrm>
            <a:off x="628650" y="829648"/>
            <a:ext cx="7886700" cy="267632"/>
          </a:xfrm>
        </p:spPr>
        <p:txBody>
          <a:bodyPr>
            <a:no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1810110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Title Slide Opt 1 - Editable">
    <p:spTree>
      <p:nvGrpSpPr>
        <p:cNvPr id="1" name=""/>
        <p:cNvGrpSpPr/>
        <p:nvPr/>
      </p:nvGrpSpPr>
      <p:grpSpPr>
        <a:xfrm>
          <a:off x="0" y="0"/>
          <a:ext cx="0" cy="0"/>
          <a:chOff x="0" y="0"/>
          <a:chExt cx="0" cy="0"/>
        </a:xfrm>
      </p:grpSpPr>
      <p:pic>
        <p:nvPicPr>
          <p:cNvPr id="18" name="Picture 17" descr="Background pattern&#10;&#10;Description automatically generated">
            <a:extLst>
              <a:ext uri="{FF2B5EF4-FFF2-40B4-BE49-F238E27FC236}">
                <a16:creationId xmlns:a16="http://schemas.microsoft.com/office/drawing/2014/main" id="{311BB5F7-3AA9-2C46-B480-D6AD1E306714}"/>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10" name="Slide Number Placeholder 9"/>
          <p:cNvSpPr>
            <a:spLocks noGrp="1"/>
          </p:cNvSpPr>
          <p:nvPr>
            <p:ph type="sldNum" sz="quarter" idx="18"/>
          </p:nvPr>
        </p:nvSpPr>
        <p:spPr/>
        <p:txBody>
          <a:bodyPr/>
          <a:lstStyle>
            <a:lvl1pPr>
              <a:defRPr>
                <a:solidFill>
                  <a:srgbClr val="0066A1"/>
                </a:solidFill>
              </a:defRPr>
            </a:lvl1pPr>
          </a:lstStyle>
          <a:p>
            <a:fld id="{3DD97BEB-BAEF-0344-9D5C-EC73E478698A}" type="slidenum">
              <a:rPr lang="en-US" smtClean="0"/>
              <a:pPr/>
              <a:t>‹#›</a:t>
            </a:fld>
            <a:endParaRPr lang="en-US"/>
          </a:p>
        </p:txBody>
      </p:sp>
      <p:sp>
        <p:nvSpPr>
          <p:cNvPr id="20" name="Picture Placeholder 49"/>
          <p:cNvSpPr>
            <a:spLocks noGrp="1"/>
          </p:cNvSpPr>
          <p:nvPr>
            <p:ph type="pic" sz="quarter" idx="13" hasCustomPrompt="1"/>
          </p:nvPr>
        </p:nvSpPr>
        <p:spPr>
          <a:xfrm>
            <a:off x="0" y="652552"/>
            <a:ext cx="1828800" cy="1828800"/>
          </a:xfrm>
          <a:blipFill>
            <a:blip r:embed="rId3"/>
            <a:stretch>
              <a:fillRect/>
            </a:stretch>
          </a:blipFill>
        </p:spPr>
        <p:txBody>
          <a:bodyPr anchor="ctr">
            <a:normAutofit/>
          </a:bodyPr>
          <a:lstStyle>
            <a:lvl1pPr marL="0" indent="0" algn="ctr">
              <a:buNone/>
              <a:defRPr sz="2800" baseline="0">
                <a:ln w="3175">
                  <a:noFill/>
                </a:ln>
                <a:solidFill>
                  <a:schemeClr val="bg1"/>
                </a:solidFill>
                <a:effectLst>
                  <a:outerShdw blurRad="38100" dist="38100" dir="2700000" algn="tl">
                    <a:srgbClr val="000000">
                      <a:alpha val="43137"/>
                    </a:srgbClr>
                  </a:outerShdw>
                </a:effectLst>
              </a:defRPr>
            </a:lvl1pPr>
          </a:lstStyle>
          <a:p>
            <a:r>
              <a:rPr lang="en-US" dirty="0"/>
              <a:t>INSERT</a:t>
            </a:r>
            <a:br>
              <a:rPr lang="en-US" dirty="0"/>
            </a:br>
            <a:r>
              <a:rPr lang="en-US" dirty="0"/>
              <a:t> IMAGE </a:t>
            </a:r>
          </a:p>
        </p:txBody>
      </p:sp>
      <p:sp>
        <p:nvSpPr>
          <p:cNvPr id="21" name="Picture Placeholder 49"/>
          <p:cNvSpPr>
            <a:spLocks noGrp="1"/>
          </p:cNvSpPr>
          <p:nvPr>
            <p:ph type="pic" sz="quarter" idx="14" hasCustomPrompt="1"/>
          </p:nvPr>
        </p:nvSpPr>
        <p:spPr>
          <a:xfrm>
            <a:off x="1828800" y="652552"/>
            <a:ext cx="1828800" cy="1828800"/>
          </a:xfrm>
          <a:blipFill>
            <a:blip r:embed="rId4"/>
            <a:stretch>
              <a:fillRect/>
            </a:stretch>
          </a:blipFill>
        </p:spPr>
        <p:txBody>
          <a:bodyPr anchor="ctr">
            <a:normAutofit/>
          </a:bodyPr>
          <a:lstStyle>
            <a:lvl1pPr marL="0" marR="0" indent="0" algn="ctr" defTabSz="914400" rtl="0" eaLnBrk="1" fontAlgn="auto" latinLnBrk="0" hangingPunct="1">
              <a:lnSpc>
                <a:spcPct val="90000"/>
              </a:lnSpc>
              <a:spcBef>
                <a:spcPts val="1000"/>
              </a:spcBef>
              <a:spcAft>
                <a:spcPts val="0"/>
              </a:spcAft>
              <a:buClr>
                <a:srgbClr val="0066A1"/>
              </a:buClr>
              <a:buSzTx/>
              <a:buFont typeface="LucidaGrande" charset="0"/>
              <a:buNone/>
              <a:tabLst/>
              <a:defRPr sz="2800" baseline="0">
                <a:ln w="3175">
                  <a:noFill/>
                </a:ln>
                <a:solidFill>
                  <a:schemeClr val="bg1"/>
                </a:solidFill>
                <a:effectLst>
                  <a:outerShdw blurRad="38100" dist="38100" dir="2700000" algn="tl">
                    <a:srgbClr val="000000">
                      <a:alpha val="43137"/>
                    </a:srgbClr>
                  </a:outerShdw>
                </a:effectLst>
              </a:defRPr>
            </a:lvl1pPr>
          </a:lstStyle>
          <a:p>
            <a:r>
              <a:rPr lang="en-US" dirty="0"/>
              <a:t> INSERT</a:t>
            </a:r>
            <a:br>
              <a:rPr lang="en-US" dirty="0"/>
            </a:br>
            <a:r>
              <a:rPr lang="en-US" dirty="0"/>
              <a:t> IMAGE </a:t>
            </a:r>
          </a:p>
        </p:txBody>
      </p:sp>
      <p:sp>
        <p:nvSpPr>
          <p:cNvPr id="22" name="Picture Placeholder 49"/>
          <p:cNvSpPr>
            <a:spLocks noGrp="1"/>
          </p:cNvSpPr>
          <p:nvPr>
            <p:ph type="pic" sz="quarter" idx="15" hasCustomPrompt="1"/>
          </p:nvPr>
        </p:nvSpPr>
        <p:spPr>
          <a:xfrm>
            <a:off x="3657600" y="652552"/>
            <a:ext cx="1828800" cy="1828800"/>
          </a:xfrm>
          <a:blipFill>
            <a:blip r:embed="rId5"/>
            <a:stretch>
              <a:fillRect/>
            </a:stretch>
          </a:blipFill>
        </p:spPr>
        <p:txBody>
          <a:bodyPr anchor="ctr">
            <a:normAutofit/>
          </a:bodyPr>
          <a:lstStyle>
            <a:lvl1pPr marL="0" marR="0" indent="0" algn="ctr" defTabSz="914400" rtl="0" eaLnBrk="1" fontAlgn="auto" latinLnBrk="0" hangingPunct="1">
              <a:lnSpc>
                <a:spcPct val="90000"/>
              </a:lnSpc>
              <a:spcBef>
                <a:spcPts val="1000"/>
              </a:spcBef>
              <a:spcAft>
                <a:spcPts val="0"/>
              </a:spcAft>
              <a:buClr>
                <a:srgbClr val="0066A1"/>
              </a:buClr>
              <a:buSzTx/>
              <a:buFont typeface="LucidaGrande" charset="0"/>
              <a:buNone/>
              <a:tabLst/>
              <a:defRPr sz="2800" baseline="0">
                <a:ln w="3175">
                  <a:noFill/>
                </a:ln>
                <a:solidFill>
                  <a:schemeClr val="bg1"/>
                </a:solidFill>
                <a:effectLst>
                  <a:outerShdw blurRad="38100" dist="38100" dir="2700000" algn="tl">
                    <a:srgbClr val="000000">
                      <a:alpha val="43137"/>
                    </a:srgbClr>
                  </a:outerShdw>
                </a:effectLst>
              </a:defRPr>
            </a:lvl1pPr>
          </a:lstStyle>
          <a:p>
            <a:r>
              <a:rPr lang="en-US" dirty="0"/>
              <a:t> INSERT</a:t>
            </a:r>
            <a:br>
              <a:rPr lang="en-US" dirty="0"/>
            </a:br>
            <a:r>
              <a:rPr lang="en-US" dirty="0"/>
              <a:t> IMAGE  </a:t>
            </a:r>
          </a:p>
        </p:txBody>
      </p:sp>
      <p:sp>
        <p:nvSpPr>
          <p:cNvPr id="23" name="Picture Placeholder 49"/>
          <p:cNvSpPr>
            <a:spLocks noGrp="1"/>
          </p:cNvSpPr>
          <p:nvPr>
            <p:ph type="pic" sz="quarter" idx="16" hasCustomPrompt="1"/>
          </p:nvPr>
        </p:nvSpPr>
        <p:spPr>
          <a:xfrm>
            <a:off x="5486400" y="652552"/>
            <a:ext cx="1828800" cy="1828800"/>
          </a:xfrm>
          <a:blipFill>
            <a:blip r:embed="rId6"/>
            <a:stretch>
              <a:fillRect/>
            </a:stretch>
          </a:blipFill>
        </p:spPr>
        <p:txBody>
          <a:bodyPr anchor="ctr">
            <a:normAutofit/>
          </a:bodyPr>
          <a:lstStyle>
            <a:lvl1pPr marL="0" marR="0" indent="0" algn="ctr" defTabSz="914400" rtl="0" eaLnBrk="1" fontAlgn="auto" latinLnBrk="0" hangingPunct="1">
              <a:lnSpc>
                <a:spcPct val="90000"/>
              </a:lnSpc>
              <a:spcBef>
                <a:spcPts val="1000"/>
              </a:spcBef>
              <a:spcAft>
                <a:spcPts val="0"/>
              </a:spcAft>
              <a:buClr>
                <a:srgbClr val="0066A1"/>
              </a:buClr>
              <a:buSzTx/>
              <a:buFont typeface="LucidaGrande" charset="0"/>
              <a:buNone/>
              <a:tabLst/>
              <a:defRPr sz="2800" baseline="0">
                <a:ln w="3175">
                  <a:noFill/>
                </a:ln>
                <a:solidFill>
                  <a:schemeClr val="bg1"/>
                </a:solidFill>
                <a:effectLst>
                  <a:outerShdw blurRad="38100" dist="38100" dir="2700000" algn="tl">
                    <a:srgbClr val="000000">
                      <a:alpha val="43137"/>
                    </a:srgbClr>
                  </a:outerShdw>
                </a:effectLst>
              </a:defRPr>
            </a:lvl1pPr>
          </a:lstStyle>
          <a:p>
            <a:r>
              <a:rPr lang="en-US" dirty="0"/>
              <a:t>  INSERT</a:t>
            </a:r>
            <a:br>
              <a:rPr lang="en-US" dirty="0"/>
            </a:br>
            <a:r>
              <a:rPr lang="en-US" dirty="0"/>
              <a:t> IMAGE </a:t>
            </a:r>
          </a:p>
        </p:txBody>
      </p:sp>
      <p:sp>
        <p:nvSpPr>
          <p:cNvPr id="24" name="Picture Placeholder 49"/>
          <p:cNvSpPr>
            <a:spLocks noGrp="1"/>
          </p:cNvSpPr>
          <p:nvPr>
            <p:ph type="pic" sz="quarter" idx="17" hasCustomPrompt="1"/>
          </p:nvPr>
        </p:nvSpPr>
        <p:spPr>
          <a:xfrm>
            <a:off x="7315200" y="652552"/>
            <a:ext cx="1828800" cy="1828800"/>
          </a:xfrm>
          <a:blipFill>
            <a:blip r:embed="rId7"/>
            <a:stretch>
              <a:fillRect/>
            </a:stretch>
          </a:blipFill>
        </p:spPr>
        <p:txBody>
          <a:bodyPr anchor="ctr">
            <a:normAutofit/>
          </a:bodyPr>
          <a:lstStyle>
            <a:lvl1pPr marL="0" indent="0" algn="ctr">
              <a:buNone/>
              <a:defRPr sz="2800" baseline="0">
                <a:ln w="3175">
                  <a:noFill/>
                </a:ln>
                <a:solidFill>
                  <a:schemeClr val="bg1"/>
                </a:solidFill>
                <a:effectLst>
                  <a:outerShdw blurRad="38100" dist="38100" dir="2700000" algn="tl">
                    <a:srgbClr val="000000">
                      <a:alpha val="43137"/>
                    </a:srgbClr>
                  </a:outerShdw>
                </a:effectLst>
              </a:defRPr>
            </a:lvl1pPr>
          </a:lstStyle>
          <a:p>
            <a:r>
              <a:rPr lang="en-US" dirty="0"/>
              <a:t> INSERT</a:t>
            </a:r>
            <a:br>
              <a:rPr lang="en-US" dirty="0"/>
            </a:br>
            <a:r>
              <a:rPr lang="en-US" dirty="0"/>
              <a:t> IMAGE</a:t>
            </a:r>
          </a:p>
        </p:txBody>
      </p:sp>
      <p:sp>
        <p:nvSpPr>
          <p:cNvPr id="25" name="Title 1"/>
          <p:cNvSpPr>
            <a:spLocks noGrp="1"/>
          </p:cNvSpPr>
          <p:nvPr>
            <p:ph type="ctrTitle" hasCustomPrompt="1"/>
          </p:nvPr>
        </p:nvSpPr>
        <p:spPr>
          <a:xfrm>
            <a:off x="685800" y="3138060"/>
            <a:ext cx="7772400" cy="522983"/>
          </a:xfrm>
        </p:spPr>
        <p:txBody>
          <a:bodyPr anchor="b">
            <a:normAutofit/>
          </a:bodyPr>
          <a:lstStyle>
            <a:lvl1pPr algn="l">
              <a:defRPr sz="3300" i="0">
                <a:solidFill>
                  <a:srgbClr val="69BE28"/>
                </a:solidFill>
              </a:defRPr>
            </a:lvl1pPr>
          </a:lstStyle>
          <a:p>
            <a:r>
              <a:rPr lang="en-US" dirty="0"/>
              <a:t>Presentation Title</a:t>
            </a:r>
          </a:p>
        </p:txBody>
      </p:sp>
      <p:sp>
        <p:nvSpPr>
          <p:cNvPr id="26" name="Subtitle 2"/>
          <p:cNvSpPr>
            <a:spLocks noGrp="1"/>
          </p:cNvSpPr>
          <p:nvPr>
            <p:ph type="subTitle" idx="1" hasCustomPrompt="1"/>
          </p:nvPr>
        </p:nvSpPr>
        <p:spPr>
          <a:xfrm>
            <a:off x="685800" y="3730100"/>
            <a:ext cx="7772400" cy="956810"/>
          </a:xfrm>
        </p:spPr>
        <p:txBody>
          <a:bodyPr>
            <a:normAutofit/>
          </a:bodyPr>
          <a:lstStyle>
            <a:lvl1pPr marL="0" indent="0" algn="l">
              <a:buNone/>
              <a:defRPr sz="2100" b="1" i="1">
                <a:solidFill>
                  <a:schemeClr val="tx1">
                    <a:lumMod val="50000"/>
                    <a:lumOff val="50000"/>
                  </a:schemeClr>
                </a:solidFill>
                <a:latin typeface="Calibri" charset="0"/>
                <a:ea typeface="Calibri" charset="0"/>
                <a:cs typeface="Calibri"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Subhead</a:t>
            </a:r>
          </a:p>
        </p:txBody>
      </p:sp>
      <p:pic>
        <p:nvPicPr>
          <p:cNvPr id="14" name="Picture 13">
            <a:extLst>
              <a:ext uri="{FF2B5EF4-FFF2-40B4-BE49-F238E27FC236}">
                <a16:creationId xmlns:a16="http://schemas.microsoft.com/office/drawing/2014/main" id="{558B1C9B-6FB7-5C45-8CDC-E3ED2B72F256}"/>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7613960" y="4131398"/>
            <a:ext cx="1221339" cy="681678"/>
          </a:xfrm>
          <a:prstGeom prst="rect">
            <a:avLst/>
          </a:prstGeom>
        </p:spPr>
      </p:pic>
      <p:sp>
        <p:nvSpPr>
          <p:cNvPr id="17" name="TextBox 16">
            <a:extLst>
              <a:ext uri="{FF2B5EF4-FFF2-40B4-BE49-F238E27FC236}">
                <a16:creationId xmlns:a16="http://schemas.microsoft.com/office/drawing/2014/main" id="{0BD764F4-5BAE-324B-80B5-FDAEFED99D34}"/>
              </a:ext>
            </a:extLst>
          </p:cNvPr>
          <p:cNvSpPr txBox="1"/>
          <p:nvPr userDrawn="1"/>
        </p:nvSpPr>
        <p:spPr>
          <a:xfrm>
            <a:off x="685392" y="4654044"/>
            <a:ext cx="662361" cy="261610"/>
          </a:xfrm>
          <a:prstGeom prst="rect">
            <a:avLst/>
          </a:prstGeom>
          <a:noFill/>
        </p:spPr>
        <p:txBody>
          <a:bodyPr wrap="none" rtlCol="0">
            <a:spAutoFit/>
          </a:bodyPr>
          <a:lstStyle/>
          <a:p>
            <a:r>
              <a:rPr lang="en-US" sz="1100" b="1" dirty="0" err="1">
                <a:solidFill>
                  <a:srgbClr val="0066A1"/>
                </a:solidFill>
                <a:latin typeface="Calibri" panose="020F0502020204030204" pitchFamily="34" charset="0"/>
                <a:cs typeface="Calibri" panose="020F0502020204030204" pitchFamily="34" charset="0"/>
              </a:rPr>
              <a:t>ieee.org</a:t>
            </a:r>
            <a:endParaRPr lang="en-US" sz="1100" b="1" dirty="0">
              <a:solidFill>
                <a:srgbClr val="0066A1"/>
              </a:solidFill>
              <a:latin typeface="Calibri" panose="020F0502020204030204" pitchFamily="34" charset="0"/>
              <a:cs typeface="Calibri" panose="020F0502020204030204" pitchFamily="34" charset="0"/>
            </a:endParaRPr>
          </a:p>
        </p:txBody>
      </p:sp>
      <p:pic>
        <p:nvPicPr>
          <p:cNvPr id="15" name="Picture 14">
            <a:extLst>
              <a:ext uri="{FF2B5EF4-FFF2-40B4-BE49-F238E27FC236}">
                <a16:creationId xmlns:a16="http://schemas.microsoft.com/office/drawing/2014/main" id="{04134764-3AA4-354E-AD5E-E148220A2483}"/>
              </a:ext>
            </a:extLst>
          </p:cNvPr>
          <p:cNvPicPr>
            <a:picLocks noChangeAspect="1"/>
          </p:cNvPicPr>
          <p:nvPr userDrawn="1"/>
        </p:nvPicPr>
        <p:blipFill>
          <a:blip r:embed="rId9"/>
          <a:stretch>
            <a:fillRect/>
          </a:stretch>
        </p:blipFill>
        <p:spPr>
          <a:xfrm>
            <a:off x="-7435" y="-7434"/>
            <a:ext cx="9162288" cy="512702"/>
          </a:xfrm>
          <a:prstGeom prst="rect">
            <a:avLst/>
          </a:prstGeom>
        </p:spPr>
      </p:pic>
      <p:pic>
        <p:nvPicPr>
          <p:cNvPr id="19" name="Picture 18">
            <a:extLst>
              <a:ext uri="{FF2B5EF4-FFF2-40B4-BE49-F238E27FC236}">
                <a16:creationId xmlns:a16="http://schemas.microsoft.com/office/drawing/2014/main" id="{4A711BC6-B732-104C-A1BD-8FDD8E61F4A3}"/>
              </a:ext>
            </a:extLst>
          </p:cNvPr>
          <p:cNvPicPr>
            <a:picLocks noChangeAspect="1"/>
          </p:cNvPicPr>
          <p:nvPr userDrawn="1"/>
        </p:nvPicPr>
        <p:blipFill>
          <a:blip r:embed="rId9"/>
          <a:stretch>
            <a:fillRect/>
          </a:stretch>
        </p:blipFill>
        <p:spPr>
          <a:xfrm rot="10800000">
            <a:off x="-7435" y="4642033"/>
            <a:ext cx="9162288" cy="51270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esentation Title Slide Opt 2 - Fixed">
    <p:spTree>
      <p:nvGrpSpPr>
        <p:cNvPr id="1" name=""/>
        <p:cNvGrpSpPr/>
        <p:nvPr/>
      </p:nvGrpSpPr>
      <p:grpSpPr>
        <a:xfrm>
          <a:off x="0" y="0"/>
          <a:ext cx="0" cy="0"/>
          <a:chOff x="0" y="0"/>
          <a:chExt cx="0" cy="0"/>
        </a:xfrm>
      </p:grpSpPr>
      <p:pic>
        <p:nvPicPr>
          <p:cNvPr id="6" name="Picture 5" descr="A picture containing text, electronics&#10;&#10;Description automatically generated">
            <a:extLst>
              <a:ext uri="{FF2B5EF4-FFF2-40B4-BE49-F238E27FC236}">
                <a16:creationId xmlns:a16="http://schemas.microsoft.com/office/drawing/2014/main" id="{8F4C436F-2891-194A-9D1E-BABA36B32478}"/>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15" name="Picture 14">
            <a:extLst>
              <a:ext uri="{FF2B5EF4-FFF2-40B4-BE49-F238E27FC236}">
                <a16:creationId xmlns:a16="http://schemas.microsoft.com/office/drawing/2014/main" id="{0D873AB5-DC4E-C040-B4F8-AD5217771C23}"/>
              </a:ext>
            </a:extLst>
          </p:cNvPr>
          <p:cNvPicPr>
            <a:picLocks noChangeAspect="1"/>
          </p:cNvPicPr>
          <p:nvPr userDrawn="1"/>
        </p:nvPicPr>
        <p:blipFill>
          <a:blip r:embed="rId3"/>
          <a:stretch>
            <a:fillRect/>
          </a:stretch>
        </p:blipFill>
        <p:spPr>
          <a:xfrm>
            <a:off x="-7435" y="-7434"/>
            <a:ext cx="9162288" cy="512702"/>
          </a:xfrm>
          <a:prstGeom prst="rect">
            <a:avLst/>
          </a:prstGeom>
        </p:spPr>
      </p:pic>
      <p:pic>
        <p:nvPicPr>
          <p:cNvPr id="17" name="Picture 16">
            <a:extLst>
              <a:ext uri="{FF2B5EF4-FFF2-40B4-BE49-F238E27FC236}">
                <a16:creationId xmlns:a16="http://schemas.microsoft.com/office/drawing/2014/main" id="{6D016921-1CF6-4F41-89DC-AF8E8E20DFED}"/>
              </a:ext>
            </a:extLst>
          </p:cNvPr>
          <p:cNvPicPr>
            <a:picLocks noChangeAspect="1"/>
          </p:cNvPicPr>
          <p:nvPr userDrawn="1"/>
        </p:nvPicPr>
        <p:blipFill>
          <a:blip r:embed="rId3"/>
          <a:stretch>
            <a:fillRect/>
          </a:stretch>
        </p:blipFill>
        <p:spPr>
          <a:xfrm rot="10800000">
            <a:off x="-7435" y="4642033"/>
            <a:ext cx="9162288" cy="512702"/>
          </a:xfrm>
          <a:prstGeom prst="rect">
            <a:avLst/>
          </a:prstGeom>
        </p:spPr>
      </p:pic>
      <p:sp>
        <p:nvSpPr>
          <p:cNvPr id="2" name="Title 1"/>
          <p:cNvSpPr>
            <a:spLocks noGrp="1"/>
          </p:cNvSpPr>
          <p:nvPr>
            <p:ph type="title" hasCustomPrompt="1"/>
          </p:nvPr>
        </p:nvSpPr>
        <p:spPr>
          <a:xfrm>
            <a:off x="623888" y="2447123"/>
            <a:ext cx="7886700" cy="620819"/>
          </a:xfrm>
        </p:spPr>
        <p:txBody>
          <a:bodyPr anchor="b">
            <a:normAutofit/>
          </a:bodyPr>
          <a:lstStyle>
            <a:lvl1pPr>
              <a:defRPr sz="3300" i="0" baseline="0"/>
            </a:lvl1pPr>
          </a:lstStyle>
          <a:p>
            <a:r>
              <a:rPr lang="en-US" dirty="0"/>
              <a:t>Presentation Title</a:t>
            </a:r>
          </a:p>
        </p:txBody>
      </p:sp>
      <p:sp>
        <p:nvSpPr>
          <p:cNvPr id="3" name="Text Placeholder 2"/>
          <p:cNvSpPr>
            <a:spLocks noGrp="1"/>
          </p:cNvSpPr>
          <p:nvPr>
            <p:ph type="body" idx="1" hasCustomPrompt="1"/>
          </p:nvPr>
        </p:nvSpPr>
        <p:spPr>
          <a:xfrm>
            <a:off x="623888" y="3088183"/>
            <a:ext cx="7886700" cy="504338"/>
          </a:xfrm>
        </p:spPr>
        <p:txBody>
          <a:bodyPr>
            <a:normAutofit/>
          </a:bodyPr>
          <a:lstStyle>
            <a:lvl1pPr marL="0" indent="0">
              <a:buNone/>
              <a:defRPr sz="2100" b="1" i="1">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Subhead</a:t>
            </a:r>
          </a:p>
        </p:txBody>
      </p:sp>
      <p:sp>
        <p:nvSpPr>
          <p:cNvPr id="7" name="Slide Number Placeholder 6"/>
          <p:cNvSpPr>
            <a:spLocks noGrp="1"/>
          </p:cNvSpPr>
          <p:nvPr>
            <p:ph type="sldNum" sz="quarter" idx="14"/>
          </p:nvPr>
        </p:nvSpPr>
        <p:spPr/>
        <p:txBody>
          <a:bodyPr/>
          <a:lstStyle>
            <a:lvl1pPr>
              <a:defRPr>
                <a:solidFill>
                  <a:srgbClr val="0066A1"/>
                </a:solidFill>
              </a:defRPr>
            </a:lvl1pPr>
          </a:lstStyle>
          <a:p>
            <a:fld id="{3DD97BEB-BAEF-0344-9D5C-EC73E478698A}" type="slidenum">
              <a:rPr lang="en-US" smtClean="0"/>
              <a:pPr/>
              <a:t>‹#›</a:t>
            </a:fld>
            <a:endParaRPr lang="en-US"/>
          </a:p>
        </p:txBody>
      </p:sp>
      <p:pic>
        <p:nvPicPr>
          <p:cNvPr id="14" name="Picture 13">
            <a:extLst>
              <a:ext uri="{FF2B5EF4-FFF2-40B4-BE49-F238E27FC236}">
                <a16:creationId xmlns:a16="http://schemas.microsoft.com/office/drawing/2014/main" id="{84B4CB9E-60DF-3748-9391-48F5E0164AF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89694" y="4502874"/>
            <a:ext cx="851311" cy="248583"/>
          </a:xfrm>
          <a:prstGeom prst="rect">
            <a:avLst/>
          </a:prstGeom>
        </p:spPr>
      </p:pic>
      <p:pic>
        <p:nvPicPr>
          <p:cNvPr id="23" name="Picture 22">
            <a:extLst>
              <a:ext uri="{FF2B5EF4-FFF2-40B4-BE49-F238E27FC236}">
                <a16:creationId xmlns:a16="http://schemas.microsoft.com/office/drawing/2014/main" id="{F28F7240-542E-E14E-B105-DD9957779C0A}"/>
              </a:ext>
            </a:extLst>
          </p:cNvPr>
          <p:cNvPicPr>
            <a:picLocks noChangeAspect="1"/>
          </p:cNvPicPr>
          <p:nvPr userDrawn="1"/>
        </p:nvPicPr>
        <p:blipFill>
          <a:blip r:embed="rId5"/>
          <a:srcRect/>
          <a:stretch/>
        </p:blipFill>
        <p:spPr>
          <a:xfrm>
            <a:off x="6772123" y="891468"/>
            <a:ext cx="1151164" cy="1151164"/>
          </a:xfrm>
          <a:prstGeom prst="ellipse">
            <a:avLst/>
          </a:prstGeom>
          <a:ln w="19050">
            <a:solidFill>
              <a:schemeClr val="bg1"/>
            </a:solidFill>
          </a:ln>
        </p:spPr>
      </p:pic>
      <p:pic>
        <p:nvPicPr>
          <p:cNvPr id="24" name="Picture 23">
            <a:extLst>
              <a:ext uri="{FF2B5EF4-FFF2-40B4-BE49-F238E27FC236}">
                <a16:creationId xmlns:a16="http://schemas.microsoft.com/office/drawing/2014/main" id="{9F688BAC-4973-5A42-9901-27588A73DB71}"/>
              </a:ext>
            </a:extLst>
          </p:cNvPr>
          <p:cNvPicPr>
            <a:picLocks noChangeAspect="1"/>
          </p:cNvPicPr>
          <p:nvPr userDrawn="1"/>
        </p:nvPicPr>
        <p:blipFill>
          <a:blip r:embed="rId6"/>
          <a:srcRect/>
          <a:stretch/>
        </p:blipFill>
        <p:spPr>
          <a:xfrm>
            <a:off x="7966177" y="454131"/>
            <a:ext cx="749808" cy="749808"/>
          </a:xfrm>
          <a:prstGeom prst="ellipse">
            <a:avLst/>
          </a:prstGeom>
          <a:ln w="19050">
            <a:solidFill>
              <a:schemeClr val="bg1"/>
            </a:solidFill>
          </a:ln>
        </p:spPr>
      </p:pic>
      <p:pic>
        <p:nvPicPr>
          <p:cNvPr id="25" name="Picture 24">
            <a:extLst>
              <a:ext uri="{FF2B5EF4-FFF2-40B4-BE49-F238E27FC236}">
                <a16:creationId xmlns:a16="http://schemas.microsoft.com/office/drawing/2014/main" id="{3F934D9D-F3DB-9D42-88D0-0DF5187277B8}"/>
              </a:ext>
            </a:extLst>
          </p:cNvPr>
          <p:cNvPicPr>
            <a:picLocks noChangeAspect="1"/>
          </p:cNvPicPr>
          <p:nvPr userDrawn="1"/>
        </p:nvPicPr>
        <p:blipFill>
          <a:blip r:embed="rId7"/>
          <a:srcRect/>
          <a:stretch/>
        </p:blipFill>
        <p:spPr>
          <a:xfrm>
            <a:off x="7572952" y="2174020"/>
            <a:ext cx="1724396" cy="1724396"/>
          </a:xfrm>
          <a:prstGeom prst="ellipse">
            <a:avLst/>
          </a:prstGeom>
          <a:ln w="19050">
            <a:solidFill>
              <a:schemeClr val="bg1"/>
            </a:solidFill>
          </a:ln>
        </p:spPr>
      </p:pic>
      <p:sp>
        <p:nvSpPr>
          <p:cNvPr id="26" name="TextBox 25">
            <a:extLst>
              <a:ext uri="{FF2B5EF4-FFF2-40B4-BE49-F238E27FC236}">
                <a16:creationId xmlns:a16="http://schemas.microsoft.com/office/drawing/2014/main" id="{DB24A2CA-3767-394F-80C8-B17C68C46AAF}"/>
              </a:ext>
            </a:extLst>
          </p:cNvPr>
          <p:cNvSpPr txBox="1"/>
          <p:nvPr userDrawn="1"/>
        </p:nvSpPr>
        <p:spPr>
          <a:xfrm>
            <a:off x="617449" y="4654043"/>
            <a:ext cx="662361" cy="261610"/>
          </a:xfrm>
          <a:prstGeom prst="rect">
            <a:avLst/>
          </a:prstGeom>
          <a:noFill/>
        </p:spPr>
        <p:txBody>
          <a:bodyPr wrap="none" rtlCol="0">
            <a:spAutoFit/>
          </a:bodyPr>
          <a:lstStyle/>
          <a:p>
            <a:r>
              <a:rPr lang="en-US" sz="1100" b="1" dirty="0" err="1">
                <a:solidFill>
                  <a:srgbClr val="0066A1"/>
                </a:solidFill>
                <a:latin typeface="Calibri" panose="020F0502020204030204" pitchFamily="34" charset="0"/>
                <a:cs typeface="Calibri" panose="020F0502020204030204" pitchFamily="34" charset="0"/>
              </a:rPr>
              <a:t>ieee.org</a:t>
            </a:r>
            <a:endParaRPr lang="en-US" sz="1100" b="1" dirty="0">
              <a:solidFill>
                <a:srgbClr val="0066A1"/>
              </a:solidFill>
              <a:latin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78B8FBFC-8382-4E4F-9A24-D2782D5F80A4}"/>
              </a:ext>
            </a:extLst>
          </p:cNvPr>
          <p:cNvPicPr>
            <a:picLocks noChangeAspect="1"/>
          </p:cNvPicPr>
          <p:nvPr userDrawn="1"/>
        </p:nvPicPr>
        <p:blipFill>
          <a:blip r:embed="rId8"/>
          <a:srcRect/>
          <a:stretch/>
        </p:blipFill>
        <p:spPr>
          <a:xfrm>
            <a:off x="-476314" y="-443433"/>
            <a:ext cx="2706624" cy="2706624"/>
          </a:xfrm>
          <a:prstGeom prst="ellipse">
            <a:avLst/>
          </a:prstGeom>
          <a:ln w="19050">
            <a:solidFill>
              <a:schemeClr val="bg1"/>
            </a:solidFill>
          </a:ln>
        </p:spPr>
      </p:pic>
    </p:spTree>
    <p:extLst>
      <p:ext uri="{BB962C8B-B14F-4D97-AF65-F5344CB8AC3E}">
        <p14:creationId xmlns:p14="http://schemas.microsoft.com/office/powerpoint/2010/main" val="142493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esentation Title Slide Opt 2 - Editable">
    <p:spTree>
      <p:nvGrpSpPr>
        <p:cNvPr id="1" name=""/>
        <p:cNvGrpSpPr/>
        <p:nvPr/>
      </p:nvGrpSpPr>
      <p:grpSpPr>
        <a:xfrm>
          <a:off x="0" y="0"/>
          <a:ext cx="0" cy="0"/>
          <a:chOff x="0" y="0"/>
          <a:chExt cx="0" cy="0"/>
        </a:xfrm>
      </p:grpSpPr>
      <p:pic>
        <p:nvPicPr>
          <p:cNvPr id="23" name="Picture 22" descr="A picture containing text, electronics&#10;&#10;Description automatically generated">
            <a:extLst>
              <a:ext uri="{FF2B5EF4-FFF2-40B4-BE49-F238E27FC236}">
                <a16:creationId xmlns:a16="http://schemas.microsoft.com/office/drawing/2014/main" id="{74969CB1-6122-F649-B0B3-FAF6A76204BF}"/>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15" name="Picture 14">
            <a:extLst>
              <a:ext uri="{FF2B5EF4-FFF2-40B4-BE49-F238E27FC236}">
                <a16:creationId xmlns:a16="http://schemas.microsoft.com/office/drawing/2014/main" id="{D23EF41E-67FD-2A4A-A353-5361E8CDFE72}"/>
              </a:ext>
            </a:extLst>
          </p:cNvPr>
          <p:cNvPicPr>
            <a:picLocks noChangeAspect="1"/>
          </p:cNvPicPr>
          <p:nvPr userDrawn="1"/>
        </p:nvPicPr>
        <p:blipFill>
          <a:blip r:embed="rId3"/>
          <a:stretch>
            <a:fillRect/>
          </a:stretch>
        </p:blipFill>
        <p:spPr>
          <a:xfrm>
            <a:off x="-7435" y="-7434"/>
            <a:ext cx="9162288" cy="512702"/>
          </a:xfrm>
          <a:prstGeom prst="rect">
            <a:avLst/>
          </a:prstGeom>
        </p:spPr>
      </p:pic>
      <p:pic>
        <p:nvPicPr>
          <p:cNvPr id="16" name="Picture 15">
            <a:extLst>
              <a:ext uri="{FF2B5EF4-FFF2-40B4-BE49-F238E27FC236}">
                <a16:creationId xmlns:a16="http://schemas.microsoft.com/office/drawing/2014/main" id="{FD67D0AC-89E5-3F40-832C-B97399A71723}"/>
              </a:ext>
            </a:extLst>
          </p:cNvPr>
          <p:cNvPicPr>
            <a:picLocks noChangeAspect="1"/>
          </p:cNvPicPr>
          <p:nvPr userDrawn="1"/>
        </p:nvPicPr>
        <p:blipFill>
          <a:blip r:embed="rId3"/>
          <a:stretch>
            <a:fillRect/>
          </a:stretch>
        </p:blipFill>
        <p:spPr>
          <a:xfrm rot="10800000">
            <a:off x="-7435" y="4642033"/>
            <a:ext cx="9162288" cy="512702"/>
          </a:xfrm>
          <a:prstGeom prst="rect">
            <a:avLst/>
          </a:prstGeom>
        </p:spPr>
      </p:pic>
      <p:sp>
        <p:nvSpPr>
          <p:cNvPr id="2" name="Title 1"/>
          <p:cNvSpPr>
            <a:spLocks noGrp="1"/>
          </p:cNvSpPr>
          <p:nvPr>
            <p:ph type="title" hasCustomPrompt="1"/>
          </p:nvPr>
        </p:nvSpPr>
        <p:spPr>
          <a:xfrm>
            <a:off x="623888" y="2447123"/>
            <a:ext cx="7886700" cy="620819"/>
          </a:xfrm>
        </p:spPr>
        <p:txBody>
          <a:bodyPr anchor="b">
            <a:normAutofit/>
          </a:bodyPr>
          <a:lstStyle>
            <a:lvl1pPr>
              <a:defRPr sz="3300" i="0" baseline="0"/>
            </a:lvl1pPr>
          </a:lstStyle>
          <a:p>
            <a:r>
              <a:rPr lang="en-US" dirty="0"/>
              <a:t>Presentation Title</a:t>
            </a:r>
          </a:p>
        </p:txBody>
      </p:sp>
      <p:sp>
        <p:nvSpPr>
          <p:cNvPr id="3" name="Text Placeholder 2"/>
          <p:cNvSpPr>
            <a:spLocks noGrp="1"/>
          </p:cNvSpPr>
          <p:nvPr>
            <p:ph type="body" idx="1" hasCustomPrompt="1"/>
          </p:nvPr>
        </p:nvSpPr>
        <p:spPr>
          <a:xfrm>
            <a:off x="623888" y="3088183"/>
            <a:ext cx="7886700" cy="504338"/>
          </a:xfrm>
        </p:spPr>
        <p:txBody>
          <a:bodyPr>
            <a:normAutofit/>
          </a:bodyPr>
          <a:lstStyle>
            <a:lvl1pPr marL="0" indent="0">
              <a:buNone/>
              <a:defRPr sz="2100" b="1" i="1">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Subhead</a:t>
            </a:r>
          </a:p>
        </p:txBody>
      </p:sp>
      <p:sp>
        <p:nvSpPr>
          <p:cNvPr id="7" name="Slide Number Placeholder 6"/>
          <p:cNvSpPr>
            <a:spLocks noGrp="1"/>
          </p:cNvSpPr>
          <p:nvPr>
            <p:ph type="sldNum" sz="quarter" idx="14"/>
          </p:nvPr>
        </p:nvSpPr>
        <p:spPr/>
        <p:txBody>
          <a:bodyPr/>
          <a:lstStyle>
            <a:lvl1pPr>
              <a:defRPr>
                <a:solidFill>
                  <a:srgbClr val="0066A1"/>
                </a:solidFill>
              </a:defRPr>
            </a:lvl1pPr>
          </a:lstStyle>
          <a:p>
            <a:fld id="{3DD97BEB-BAEF-0344-9D5C-EC73E478698A}" type="slidenum">
              <a:rPr lang="en-US" smtClean="0"/>
              <a:pPr/>
              <a:t>‹#›</a:t>
            </a:fld>
            <a:endParaRPr lang="en-US"/>
          </a:p>
        </p:txBody>
      </p:sp>
      <p:pic>
        <p:nvPicPr>
          <p:cNvPr id="14" name="Picture 13">
            <a:extLst>
              <a:ext uri="{FF2B5EF4-FFF2-40B4-BE49-F238E27FC236}">
                <a16:creationId xmlns:a16="http://schemas.microsoft.com/office/drawing/2014/main" id="{84B4CB9E-60DF-3748-9391-48F5E0164AFB}"/>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89694" y="4502874"/>
            <a:ext cx="851311" cy="248583"/>
          </a:xfrm>
          <a:prstGeom prst="rect">
            <a:avLst/>
          </a:prstGeom>
        </p:spPr>
      </p:pic>
      <p:sp>
        <p:nvSpPr>
          <p:cNvPr id="20" name="Picture Placeholder 49">
            <a:extLst>
              <a:ext uri="{FF2B5EF4-FFF2-40B4-BE49-F238E27FC236}">
                <a16:creationId xmlns:a16="http://schemas.microsoft.com/office/drawing/2014/main" id="{A0E0C358-90C6-5849-B09F-C6E02A42F7DC}"/>
              </a:ext>
            </a:extLst>
          </p:cNvPr>
          <p:cNvSpPr>
            <a:spLocks noGrp="1"/>
          </p:cNvSpPr>
          <p:nvPr>
            <p:ph type="pic" sz="quarter" idx="17" hasCustomPrompt="1"/>
          </p:nvPr>
        </p:nvSpPr>
        <p:spPr>
          <a:xfrm>
            <a:off x="6772182" y="891468"/>
            <a:ext cx="1151163" cy="1151163"/>
          </a:xfrm>
          <a:prstGeom prst="ellipse">
            <a:avLst/>
          </a:prstGeom>
          <a:blipFill>
            <a:blip r:embed="rId5"/>
            <a:stretch>
              <a:fillRect/>
            </a:stretch>
          </a:blipFill>
          <a:ln w="19050">
            <a:solidFill>
              <a:schemeClr val="bg1"/>
            </a:solidFill>
          </a:ln>
        </p:spPr>
        <p:txBody>
          <a:bodyPr anchor="ctr">
            <a:normAutofit/>
          </a:bodyPr>
          <a:lstStyle>
            <a:lvl1pPr marL="0" marR="0" indent="0" algn="ctr" defTabSz="914400" rtl="0" eaLnBrk="1" fontAlgn="auto" latinLnBrk="0" hangingPunct="1">
              <a:lnSpc>
                <a:spcPct val="90000"/>
              </a:lnSpc>
              <a:spcBef>
                <a:spcPts val="1000"/>
              </a:spcBef>
              <a:spcAft>
                <a:spcPts val="0"/>
              </a:spcAft>
              <a:buClr>
                <a:srgbClr val="0066A1"/>
              </a:buClr>
              <a:buSzTx/>
              <a:buFont typeface="LucidaGrande" charset="0"/>
              <a:buNone/>
              <a:tabLst/>
              <a:defRPr sz="1600" baseline="0">
                <a:ln w="3175">
                  <a:noFill/>
                </a:ln>
                <a:solidFill>
                  <a:schemeClr val="bg1"/>
                </a:solidFill>
                <a:effectLst>
                  <a:outerShdw blurRad="38100" dist="38100" dir="2700000" algn="tl">
                    <a:srgbClr val="000000">
                      <a:alpha val="43137"/>
                    </a:srgbClr>
                  </a:outerShdw>
                </a:effectLst>
              </a:defRPr>
            </a:lvl1pPr>
          </a:lstStyle>
          <a:p>
            <a:r>
              <a:rPr lang="en-US" dirty="0"/>
              <a:t> INSERT</a:t>
            </a:r>
            <a:br>
              <a:rPr lang="en-US" dirty="0"/>
            </a:br>
            <a:r>
              <a:rPr lang="en-US" dirty="0"/>
              <a:t> IMAGE </a:t>
            </a:r>
          </a:p>
        </p:txBody>
      </p:sp>
      <p:sp>
        <p:nvSpPr>
          <p:cNvPr id="21" name="Picture Placeholder 49">
            <a:extLst>
              <a:ext uri="{FF2B5EF4-FFF2-40B4-BE49-F238E27FC236}">
                <a16:creationId xmlns:a16="http://schemas.microsoft.com/office/drawing/2014/main" id="{A9EAC87C-C44A-874E-B19C-2A724B078428}"/>
              </a:ext>
            </a:extLst>
          </p:cNvPr>
          <p:cNvSpPr>
            <a:spLocks noGrp="1"/>
          </p:cNvSpPr>
          <p:nvPr>
            <p:ph type="pic" sz="quarter" idx="18" hasCustomPrompt="1"/>
          </p:nvPr>
        </p:nvSpPr>
        <p:spPr>
          <a:xfrm>
            <a:off x="7966191" y="454131"/>
            <a:ext cx="753517" cy="753517"/>
          </a:xfrm>
          <a:prstGeom prst="ellipse">
            <a:avLst/>
          </a:prstGeom>
          <a:blipFill>
            <a:blip r:embed="rId6"/>
            <a:stretch>
              <a:fillRect/>
            </a:stretch>
          </a:blipFill>
          <a:ln w="19050">
            <a:solidFill>
              <a:schemeClr val="bg1"/>
            </a:solidFill>
          </a:ln>
        </p:spPr>
        <p:txBody>
          <a:bodyPr anchor="ctr">
            <a:noAutofit/>
          </a:bodyPr>
          <a:lstStyle>
            <a:lvl1pPr marL="0" marR="0" indent="0" algn="ctr" defTabSz="914400" rtl="0" eaLnBrk="1" fontAlgn="auto" latinLnBrk="0" hangingPunct="1">
              <a:lnSpc>
                <a:spcPct val="90000"/>
              </a:lnSpc>
              <a:spcBef>
                <a:spcPts val="1000"/>
              </a:spcBef>
              <a:spcAft>
                <a:spcPts val="0"/>
              </a:spcAft>
              <a:buClr>
                <a:srgbClr val="0066A1"/>
              </a:buClr>
              <a:buSzTx/>
              <a:buFont typeface="LucidaGrande" charset="0"/>
              <a:buNone/>
              <a:tabLst/>
              <a:defRPr sz="900" baseline="0">
                <a:ln w="3175">
                  <a:noFill/>
                </a:ln>
                <a:solidFill>
                  <a:schemeClr val="bg1"/>
                </a:solidFill>
                <a:effectLst>
                  <a:outerShdw blurRad="38100" dist="38100" dir="2700000" algn="tl">
                    <a:srgbClr val="000000">
                      <a:alpha val="43137"/>
                    </a:srgbClr>
                  </a:outerShdw>
                </a:effectLst>
              </a:defRPr>
            </a:lvl1pPr>
          </a:lstStyle>
          <a:p>
            <a:r>
              <a:rPr lang="en-US" dirty="0"/>
              <a:t> INSERT</a:t>
            </a:r>
            <a:br>
              <a:rPr lang="en-US" dirty="0"/>
            </a:br>
            <a:r>
              <a:rPr lang="en-US" dirty="0"/>
              <a:t>IMAGE </a:t>
            </a:r>
          </a:p>
        </p:txBody>
      </p:sp>
      <p:sp>
        <p:nvSpPr>
          <p:cNvPr id="22" name="Picture Placeholder 49">
            <a:extLst>
              <a:ext uri="{FF2B5EF4-FFF2-40B4-BE49-F238E27FC236}">
                <a16:creationId xmlns:a16="http://schemas.microsoft.com/office/drawing/2014/main" id="{498C6841-CB91-0B4F-BDAD-34BCB663BB05}"/>
              </a:ext>
            </a:extLst>
          </p:cNvPr>
          <p:cNvSpPr>
            <a:spLocks noGrp="1"/>
          </p:cNvSpPr>
          <p:nvPr>
            <p:ph type="pic" sz="quarter" idx="19" hasCustomPrompt="1"/>
          </p:nvPr>
        </p:nvSpPr>
        <p:spPr>
          <a:xfrm>
            <a:off x="7572952" y="2177462"/>
            <a:ext cx="1720954" cy="1720954"/>
          </a:xfrm>
          <a:prstGeom prst="ellipse">
            <a:avLst/>
          </a:prstGeom>
          <a:blipFill>
            <a:blip r:embed="rId7"/>
            <a:stretch>
              <a:fillRect/>
            </a:stretch>
          </a:blipFill>
          <a:ln w="19050">
            <a:solidFill>
              <a:schemeClr val="bg1"/>
            </a:solidFill>
          </a:ln>
        </p:spPr>
        <p:txBody>
          <a:bodyPr anchor="ctr">
            <a:normAutofit/>
          </a:bodyPr>
          <a:lstStyle>
            <a:lvl1pPr marL="0" marR="0" indent="0" algn="ctr" defTabSz="914400" rtl="0" eaLnBrk="1" fontAlgn="auto" latinLnBrk="0" hangingPunct="1">
              <a:lnSpc>
                <a:spcPct val="90000"/>
              </a:lnSpc>
              <a:spcBef>
                <a:spcPts val="1000"/>
              </a:spcBef>
              <a:spcAft>
                <a:spcPts val="0"/>
              </a:spcAft>
              <a:buClr>
                <a:srgbClr val="0066A1"/>
              </a:buClr>
              <a:buSzTx/>
              <a:buFont typeface="LucidaGrande" charset="0"/>
              <a:buNone/>
              <a:tabLst/>
              <a:defRPr sz="2400" baseline="0">
                <a:ln w="3175">
                  <a:noFill/>
                </a:ln>
                <a:solidFill>
                  <a:schemeClr val="bg1"/>
                </a:solidFill>
                <a:effectLst>
                  <a:outerShdw blurRad="38100" dist="38100" dir="2700000" algn="tl">
                    <a:srgbClr val="000000">
                      <a:alpha val="43137"/>
                    </a:srgbClr>
                  </a:outerShdw>
                </a:effectLst>
              </a:defRPr>
            </a:lvl1pPr>
          </a:lstStyle>
          <a:p>
            <a:r>
              <a:rPr lang="en-US" dirty="0"/>
              <a:t> INSERT</a:t>
            </a:r>
            <a:br>
              <a:rPr lang="en-US" dirty="0"/>
            </a:br>
            <a:r>
              <a:rPr lang="en-US" dirty="0"/>
              <a:t> IMAGE </a:t>
            </a:r>
          </a:p>
        </p:txBody>
      </p:sp>
      <p:sp>
        <p:nvSpPr>
          <p:cNvPr id="13" name="TextBox 12">
            <a:extLst>
              <a:ext uri="{FF2B5EF4-FFF2-40B4-BE49-F238E27FC236}">
                <a16:creationId xmlns:a16="http://schemas.microsoft.com/office/drawing/2014/main" id="{AB861301-D528-D54E-9AF3-C5CCCC429BA7}"/>
              </a:ext>
            </a:extLst>
          </p:cNvPr>
          <p:cNvSpPr txBox="1"/>
          <p:nvPr userDrawn="1"/>
        </p:nvSpPr>
        <p:spPr>
          <a:xfrm>
            <a:off x="617449" y="4654043"/>
            <a:ext cx="662361" cy="261610"/>
          </a:xfrm>
          <a:prstGeom prst="rect">
            <a:avLst/>
          </a:prstGeom>
          <a:noFill/>
        </p:spPr>
        <p:txBody>
          <a:bodyPr wrap="none" rtlCol="0">
            <a:spAutoFit/>
          </a:bodyPr>
          <a:lstStyle/>
          <a:p>
            <a:r>
              <a:rPr lang="en-US" sz="1100" b="1" dirty="0" err="1">
                <a:solidFill>
                  <a:srgbClr val="0066A1"/>
                </a:solidFill>
                <a:latin typeface="Calibri" panose="020F0502020204030204" pitchFamily="34" charset="0"/>
                <a:cs typeface="Calibri" panose="020F0502020204030204" pitchFamily="34" charset="0"/>
              </a:rPr>
              <a:t>ieee.org</a:t>
            </a:r>
            <a:endParaRPr lang="en-US" sz="1100" b="1" dirty="0">
              <a:solidFill>
                <a:srgbClr val="0066A1"/>
              </a:solidFill>
              <a:latin typeface="Calibri" panose="020F0502020204030204" pitchFamily="34" charset="0"/>
              <a:cs typeface="Calibri" panose="020F0502020204030204" pitchFamily="34" charset="0"/>
            </a:endParaRPr>
          </a:p>
        </p:txBody>
      </p:sp>
      <p:sp>
        <p:nvSpPr>
          <p:cNvPr id="17" name="Picture Placeholder 49">
            <a:extLst>
              <a:ext uri="{FF2B5EF4-FFF2-40B4-BE49-F238E27FC236}">
                <a16:creationId xmlns:a16="http://schemas.microsoft.com/office/drawing/2014/main" id="{821BD880-A41A-004E-A1EC-F253F3489F81}"/>
              </a:ext>
            </a:extLst>
          </p:cNvPr>
          <p:cNvSpPr>
            <a:spLocks noGrp="1"/>
          </p:cNvSpPr>
          <p:nvPr>
            <p:ph type="pic" sz="quarter" idx="16" hasCustomPrompt="1"/>
          </p:nvPr>
        </p:nvSpPr>
        <p:spPr>
          <a:xfrm>
            <a:off x="-476351" y="-445272"/>
            <a:ext cx="2709874" cy="2709874"/>
          </a:xfrm>
          <a:prstGeom prst="ellipse">
            <a:avLst/>
          </a:prstGeom>
          <a:blipFill>
            <a:blip r:embed="rId8"/>
            <a:stretch>
              <a:fillRect/>
            </a:stretch>
          </a:blipFill>
          <a:ln w="19050">
            <a:solidFill>
              <a:schemeClr val="bg1"/>
            </a:solidFill>
          </a:ln>
        </p:spPr>
        <p:txBody>
          <a:bodyPr anchor="ctr">
            <a:normAutofit/>
          </a:bodyPr>
          <a:lstStyle>
            <a:lvl1pPr marL="0" marR="0" indent="0" algn="ctr" defTabSz="914400" rtl="0" eaLnBrk="1" fontAlgn="auto" latinLnBrk="0" hangingPunct="1">
              <a:lnSpc>
                <a:spcPct val="90000"/>
              </a:lnSpc>
              <a:spcBef>
                <a:spcPts val="1000"/>
              </a:spcBef>
              <a:spcAft>
                <a:spcPts val="0"/>
              </a:spcAft>
              <a:buClr>
                <a:srgbClr val="0066A1"/>
              </a:buClr>
              <a:buSzTx/>
              <a:buFont typeface="LucidaGrande" charset="0"/>
              <a:buNone/>
              <a:tabLst/>
              <a:defRPr sz="2800" baseline="0">
                <a:ln w="3175">
                  <a:noFill/>
                </a:ln>
                <a:solidFill>
                  <a:schemeClr val="bg1"/>
                </a:solidFill>
                <a:effectLst>
                  <a:outerShdw blurRad="38100" dist="38100" dir="2700000" algn="tl">
                    <a:srgbClr val="000000">
                      <a:alpha val="43137"/>
                    </a:srgbClr>
                  </a:outerShdw>
                </a:effectLst>
              </a:defRPr>
            </a:lvl1pPr>
          </a:lstStyle>
          <a:p>
            <a:r>
              <a:rPr lang="en-US" dirty="0"/>
              <a:t> INSERT</a:t>
            </a:r>
            <a:br>
              <a:rPr lang="en-US" dirty="0"/>
            </a:br>
            <a:r>
              <a:rPr lang="en-US" dirty="0"/>
              <a:t> IMAGE </a:t>
            </a:r>
          </a:p>
        </p:txBody>
      </p:sp>
    </p:spTree>
    <p:extLst>
      <p:ext uri="{BB962C8B-B14F-4D97-AF65-F5344CB8AC3E}">
        <p14:creationId xmlns:p14="http://schemas.microsoft.com/office/powerpoint/2010/main" val="839354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Divider Title Slide Opt 1">
    <p:spTree>
      <p:nvGrpSpPr>
        <p:cNvPr id="1" name=""/>
        <p:cNvGrpSpPr/>
        <p:nvPr/>
      </p:nvGrpSpPr>
      <p:grpSpPr>
        <a:xfrm>
          <a:off x="0" y="0"/>
          <a:ext cx="0" cy="0"/>
          <a:chOff x="0" y="0"/>
          <a:chExt cx="0" cy="0"/>
        </a:xfrm>
      </p:grpSpPr>
      <p:pic>
        <p:nvPicPr>
          <p:cNvPr id="11" name="Picture 10" descr="Background pattern&#10;&#10;Description automatically generated">
            <a:extLst>
              <a:ext uri="{FF2B5EF4-FFF2-40B4-BE49-F238E27FC236}">
                <a16:creationId xmlns:a16="http://schemas.microsoft.com/office/drawing/2014/main" id="{E81A3758-6BEF-6B42-8234-38FA39D4DED2}"/>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2" name="Title 1"/>
          <p:cNvSpPr>
            <a:spLocks noGrp="1"/>
          </p:cNvSpPr>
          <p:nvPr>
            <p:ph type="title" hasCustomPrompt="1"/>
          </p:nvPr>
        </p:nvSpPr>
        <p:spPr>
          <a:xfrm>
            <a:off x="623888" y="2447123"/>
            <a:ext cx="7886700" cy="620819"/>
          </a:xfrm>
        </p:spPr>
        <p:txBody>
          <a:bodyPr anchor="b">
            <a:normAutofit/>
          </a:bodyPr>
          <a:lstStyle>
            <a:lvl1pPr>
              <a:defRPr sz="3300" i="0"/>
            </a:lvl1pPr>
          </a:lstStyle>
          <a:p>
            <a:r>
              <a:rPr lang="en-US" dirty="0"/>
              <a:t>Divider Title</a:t>
            </a:r>
          </a:p>
        </p:txBody>
      </p:sp>
      <p:sp>
        <p:nvSpPr>
          <p:cNvPr id="3" name="Text Placeholder 2"/>
          <p:cNvSpPr>
            <a:spLocks noGrp="1"/>
          </p:cNvSpPr>
          <p:nvPr>
            <p:ph type="body" idx="1" hasCustomPrompt="1"/>
          </p:nvPr>
        </p:nvSpPr>
        <p:spPr>
          <a:xfrm>
            <a:off x="623888" y="3088183"/>
            <a:ext cx="7886700" cy="504338"/>
          </a:xfrm>
        </p:spPr>
        <p:txBody>
          <a:bodyPr>
            <a:normAutofit/>
          </a:bodyPr>
          <a:lstStyle>
            <a:lvl1pPr marL="0" indent="0">
              <a:buNone/>
              <a:defRPr sz="2100" b="1" i="1">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Subhead</a:t>
            </a:r>
          </a:p>
        </p:txBody>
      </p:sp>
      <p:sp>
        <p:nvSpPr>
          <p:cNvPr id="14" name="Slide Number Placeholder 13"/>
          <p:cNvSpPr>
            <a:spLocks noGrp="1"/>
          </p:cNvSpPr>
          <p:nvPr>
            <p:ph type="sldNum" sz="quarter" idx="10"/>
          </p:nvPr>
        </p:nvSpPr>
        <p:spPr/>
        <p:txBody>
          <a:bodyPr/>
          <a:lstStyle>
            <a:lvl1pPr>
              <a:defRPr>
                <a:solidFill>
                  <a:srgbClr val="0066A1"/>
                </a:solidFill>
              </a:defRPr>
            </a:lvl1pPr>
          </a:lstStyle>
          <a:p>
            <a:fld id="{3DD97BEB-BAEF-0344-9D5C-EC73E478698A}" type="slidenum">
              <a:rPr lang="en-US" smtClean="0"/>
              <a:pPr/>
              <a:t>‹#›</a:t>
            </a:fld>
            <a:endParaRPr lang="en-US"/>
          </a:p>
        </p:txBody>
      </p:sp>
      <p:pic>
        <p:nvPicPr>
          <p:cNvPr id="12" name="Picture 11">
            <a:extLst>
              <a:ext uri="{FF2B5EF4-FFF2-40B4-BE49-F238E27FC236}">
                <a16:creationId xmlns:a16="http://schemas.microsoft.com/office/drawing/2014/main" id="{F3EFBEB6-2594-7243-9F6F-C775E747D2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89694" y="4502874"/>
            <a:ext cx="851311" cy="248583"/>
          </a:xfrm>
          <a:prstGeom prst="rect">
            <a:avLst/>
          </a:prstGeom>
        </p:spPr>
      </p:pic>
      <p:sp>
        <p:nvSpPr>
          <p:cNvPr id="10" name="TextBox 9">
            <a:extLst>
              <a:ext uri="{FF2B5EF4-FFF2-40B4-BE49-F238E27FC236}">
                <a16:creationId xmlns:a16="http://schemas.microsoft.com/office/drawing/2014/main" id="{D3B26FE1-5A22-FF48-98B1-348F27A5BCD3}"/>
              </a:ext>
            </a:extLst>
          </p:cNvPr>
          <p:cNvSpPr txBox="1"/>
          <p:nvPr userDrawn="1"/>
        </p:nvSpPr>
        <p:spPr>
          <a:xfrm>
            <a:off x="617449" y="4654043"/>
            <a:ext cx="662361" cy="261610"/>
          </a:xfrm>
          <a:prstGeom prst="rect">
            <a:avLst/>
          </a:prstGeom>
          <a:noFill/>
        </p:spPr>
        <p:txBody>
          <a:bodyPr wrap="none" rtlCol="0">
            <a:spAutoFit/>
          </a:bodyPr>
          <a:lstStyle/>
          <a:p>
            <a:r>
              <a:rPr lang="en-US" sz="1100" b="1" dirty="0" err="1">
                <a:solidFill>
                  <a:srgbClr val="0066A1"/>
                </a:solidFill>
                <a:latin typeface="Calibri" panose="020F0502020204030204" pitchFamily="34" charset="0"/>
                <a:cs typeface="Calibri" panose="020F0502020204030204" pitchFamily="34" charset="0"/>
              </a:rPr>
              <a:t>ieee.org</a:t>
            </a:r>
            <a:endParaRPr lang="en-US" sz="1100" b="1" dirty="0">
              <a:solidFill>
                <a:srgbClr val="0066A1"/>
              </a:solidFill>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42DC1D92-3F6A-7F4D-8407-6A703375D4AC}"/>
              </a:ext>
            </a:extLst>
          </p:cNvPr>
          <p:cNvPicPr>
            <a:picLocks noChangeAspect="1"/>
          </p:cNvPicPr>
          <p:nvPr userDrawn="1"/>
        </p:nvPicPr>
        <p:blipFill>
          <a:blip r:embed="rId4"/>
          <a:stretch>
            <a:fillRect/>
          </a:stretch>
        </p:blipFill>
        <p:spPr>
          <a:xfrm>
            <a:off x="-7435" y="-7434"/>
            <a:ext cx="9162288" cy="512702"/>
          </a:xfrm>
          <a:prstGeom prst="rect">
            <a:avLst/>
          </a:prstGeom>
        </p:spPr>
      </p:pic>
      <p:pic>
        <p:nvPicPr>
          <p:cNvPr id="15" name="Picture 14">
            <a:extLst>
              <a:ext uri="{FF2B5EF4-FFF2-40B4-BE49-F238E27FC236}">
                <a16:creationId xmlns:a16="http://schemas.microsoft.com/office/drawing/2014/main" id="{0ABD59C5-93CF-0D47-B94F-84F39F34719C}"/>
              </a:ext>
            </a:extLst>
          </p:cNvPr>
          <p:cNvPicPr>
            <a:picLocks noChangeAspect="1"/>
          </p:cNvPicPr>
          <p:nvPr userDrawn="1"/>
        </p:nvPicPr>
        <p:blipFill>
          <a:blip r:embed="rId4"/>
          <a:stretch>
            <a:fillRect/>
          </a:stretch>
        </p:blipFill>
        <p:spPr>
          <a:xfrm rot="10800000">
            <a:off x="-7435" y="4642033"/>
            <a:ext cx="9162288" cy="512702"/>
          </a:xfrm>
          <a:prstGeom prst="rect">
            <a:avLst/>
          </a:prstGeom>
        </p:spPr>
      </p:pic>
    </p:spTree>
    <p:extLst>
      <p:ext uri="{BB962C8B-B14F-4D97-AF65-F5344CB8AC3E}">
        <p14:creationId xmlns:p14="http://schemas.microsoft.com/office/powerpoint/2010/main" val="423847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Divider Title Slide Opt 2">
    <p:spTree>
      <p:nvGrpSpPr>
        <p:cNvPr id="1" name=""/>
        <p:cNvGrpSpPr/>
        <p:nvPr/>
      </p:nvGrpSpPr>
      <p:grpSpPr>
        <a:xfrm>
          <a:off x="0" y="0"/>
          <a:ext cx="0" cy="0"/>
          <a:chOff x="0" y="0"/>
          <a:chExt cx="0" cy="0"/>
        </a:xfrm>
      </p:grpSpPr>
      <p:pic>
        <p:nvPicPr>
          <p:cNvPr id="12" name="Picture 11" descr="A picture containing text, electronics&#10;&#10;Description automatically generated">
            <a:extLst>
              <a:ext uri="{FF2B5EF4-FFF2-40B4-BE49-F238E27FC236}">
                <a16:creationId xmlns:a16="http://schemas.microsoft.com/office/drawing/2014/main" id="{FF712671-FB66-F74B-A8D5-8B95E8C339A1}"/>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2" name="Title 1"/>
          <p:cNvSpPr>
            <a:spLocks noGrp="1"/>
          </p:cNvSpPr>
          <p:nvPr>
            <p:ph type="title" hasCustomPrompt="1"/>
          </p:nvPr>
        </p:nvSpPr>
        <p:spPr>
          <a:xfrm>
            <a:off x="623888" y="2447123"/>
            <a:ext cx="7886700" cy="620819"/>
          </a:xfrm>
        </p:spPr>
        <p:txBody>
          <a:bodyPr anchor="b">
            <a:normAutofit/>
          </a:bodyPr>
          <a:lstStyle>
            <a:lvl1pPr>
              <a:defRPr sz="3300" i="0"/>
            </a:lvl1pPr>
          </a:lstStyle>
          <a:p>
            <a:r>
              <a:rPr lang="en-US" dirty="0"/>
              <a:t>Divider Title</a:t>
            </a:r>
          </a:p>
        </p:txBody>
      </p:sp>
      <p:sp>
        <p:nvSpPr>
          <p:cNvPr id="3" name="Text Placeholder 2"/>
          <p:cNvSpPr>
            <a:spLocks noGrp="1"/>
          </p:cNvSpPr>
          <p:nvPr>
            <p:ph type="body" idx="1" hasCustomPrompt="1"/>
          </p:nvPr>
        </p:nvSpPr>
        <p:spPr>
          <a:xfrm>
            <a:off x="623888" y="3088183"/>
            <a:ext cx="7886700" cy="504338"/>
          </a:xfrm>
        </p:spPr>
        <p:txBody>
          <a:bodyPr>
            <a:normAutofit/>
          </a:bodyPr>
          <a:lstStyle>
            <a:lvl1pPr marL="0" indent="0">
              <a:buNone/>
              <a:defRPr sz="2100" b="1" i="1">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Subhead</a:t>
            </a:r>
          </a:p>
        </p:txBody>
      </p:sp>
      <p:sp>
        <p:nvSpPr>
          <p:cNvPr id="14" name="Slide Number Placeholder 13"/>
          <p:cNvSpPr>
            <a:spLocks noGrp="1"/>
          </p:cNvSpPr>
          <p:nvPr>
            <p:ph type="sldNum" sz="quarter" idx="10"/>
          </p:nvPr>
        </p:nvSpPr>
        <p:spPr/>
        <p:txBody>
          <a:bodyPr/>
          <a:lstStyle/>
          <a:p>
            <a:fld id="{3DD97BEB-BAEF-0344-9D5C-EC73E478698A}" type="slidenum">
              <a:rPr lang="en-US" smtClean="0"/>
              <a:pPr/>
              <a:t>‹#›</a:t>
            </a:fld>
            <a:endParaRPr lang="en-US"/>
          </a:p>
        </p:txBody>
      </p:sp>
      <p:pic>
        <p:nvPicPr>
          <p:cNvPr id="11" name="Picture 10">
            <a:extLst>
              <a:ext uri="{FF2B5EF4-FFF2-40B4-BE49-F238E27FC236}">
                <a16:creationId xmlns:a16="http://schemas.microsoft.com/office/drawing/2014/main" id="{EADE7962-DE4A-1F44-B31F-A9B2F28DD8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089694" y="4502874"/>
            <a:ext cx="851311" cy="248583"/>
          </a:xfrm>
          <a:prstGeom prst="rect">
            <a:avLst/>
          </a:prstGeom>
        </p:spPr>
      </p:pic>
      <p:sp>
        <p:nvSpPr>
          <p:cNvPr id="9" name="TextBox 8">
            <a:extLst>
              <a:ext uri="{FF2B5EF4-FFF2-40B4-BE49-F238E27FC236}">
                <a16:creationId xmlns:a16="http://schemas.microsoft.com/office/drawing/2014/main" id="{069A00B9-4FF1-E648-A2F0-A928260AB604}"/>
              </a:ext>
            </a:extLst>
          </p:cNvPr>
          <p:cNvSpPr txBox="1"/>
          <p:nvPr userDrawn="1"/>
        </p:nvSpPr>
        <p:spPr>
          <a:xfrm>
            <a:off x="617449" y="4654043"/>
            <a:ext cx="662361" cy="261610"/>
          </a:xfrm>
          <a:prstGeom prst="rect">
            <a:avLst/>
          </a:prstGeom>
          <a:noFill/>
        </p:spPr>
        <p:txBody>
          <a:bodyPr wrap="none" rtlCol="0">
            <a:spAutoFit/>
          </a:bodyPr>
          <a:lstStyle/>
          <a:p>
            <a:r>
              <a:rPr lang="en-US" sz="1100" b="1" dirty="0" err="1">
                <a:solidFill>
                  <a:srgbClr val="0066A1"/>
                </a:solidFill>
                <a:latin typeface="Calibri" panose="020F0502020204030204" pitchFamily="34" charset="0"/>
                <a:cs typeface="Calibri" panose="020F0502020204030204" pitchFamily="34" charset="0"/>
              </a:rPr>
              <a:t>ieee.org</a:t>
            </a:r>
            <a:endParaRPr lang="en-US" sz="1100" b="1" dirty="0">
              <a:solidFill>
                <a:srgbClr val="0066A1"/>
              </a:solidFill>
              <a:latin typeface="Calibri" panose="020F050202020403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9B044C67-573B-444D-9E98-600AE950BCF5}"/>
              </a:ext>
            </a:extLst>
          </p:cNvPr>
          <p:cNvPicPr>
            <a:picLocks noChangeAspect="1"/>
          </p:cNvPicPr>
          <p:nvPr userDrawn="1"/>
        </p:nvPicPr>
        <p:blipFill>
          <a:blip r:embed="rId4"/>
          <a:stretch>
            <a:fillRect/>
          </a:stretch>
        </p:blipFill>
        <p:spPr>
          <a:xfrm>
            <a:off x="-7435" y="-7434"/>
            <a:ext cx="9162288" cy="512702"/>
          </a:xfrm>
          <a:prstGeom prst="rect">
            <a:avLst/>
          </a:prstGeom>
        </p:spPr>
      </p:pic>
      <p:pic>
        <p:nvPicPr>
          <p:cNvPr id="15" name="Picture 14">
            <a:extLst>
              <a:ext uri="{FF2B5EF4-FFF2-40B4-BE49-F238E27FC236}">
                <a16:creationId xmlns:a16="http://schemas.microsoft.com/office/drawing/2014/main" id="{0D54C8B1-6D6E-E944-ADD3-1085586E8C51}"/>
              </a:ext>
            </a:extLst>
          </p:cNvPr>
          <p:cNvPicPr>
            <a:picLocks noChangeAspect="1"/>
          </p:cNvPicPr>
          <p:nvPr userDrawn="1"/>
        </p:nvPicPr>
        <p:blipFill>
          <a:blip r:embed="rId4"/>
          <a:stretch>
            <a:fillRect/>
          </a:stretch>
        </p:blipFill>
        <p:spPr>
          <a:xfrm rot="10800000">
            <a:off x="-7435" y="4642033"/>
            <a:ext cx="9162288" cy="512702"/>
          </a:xfrm>
          <a:prstGeom prst="rect">
            <a:avLst/>
          </a:prstGeom>
        </p:spPr>
      </p:pic>
    </p:spTree>
    <p:extLst>
      <p:ext uri="{BB962C8B-B14F-4D97-AF65-F5344CB8AC3E}">
        <p14:creationId xmlns:p14="http://schemas.microsoft.com/office/powerpoint/2010/main" val="1982176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Blank">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Topic</a:t>
            </a:r>
          </a:p>
        </p:txBody>
      </p:sp>
      <p:sp>
        <p:nvSpPr>
          <p:cNvPr id="10" name="Text Placeholder 9"/>
          <p:cNvSpPr>
            <a:spLocks noGrp="1"/>
          </p:cNvSpPr>
          <p:nvPr>
            <p:ph type="body" sz="quarter" idx="13"/>
          </p:nvPr>
        </p:nvSpPr>
        <p:spPr>
          <a:xfrm>
            <a:off x="628650" y="1369219"/>
            <a:ext cx="7886700" cy="2957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11"/>
          <p:cNvSpPr>
            <a:spLocks noGrp="1"/>
          </p:cNvSpPr>
          <p:nvPr>
            <p:ph type="sldNum" sz="quarter" idx="14"/>
          </p:nvPr>
        </p:nvSpPr>
        <p:spPr/>
        <p:txBody>
          <a:bodyPr/>
          <a:lstStyle/>
          <a:p>
            <a:fld id="{3DD97BEB-BAEF-0344-9D5C-EC73E478698A}" type="slidenum">
              <a:rPr lang="en-US" smtClean="0"/>
              <a:pPr/>
              <a:t>‹#›</a:t>
            </a:fld>
            <a:endParaRPr lang="en-US"/>
          </a:p>
        </p:txBody>
      </p:sp>
      <p:sp>
        <p:nvSpPr>
          <p:cNvPr id="4" name="Text Placeholder 3"/>
          <p:cNvSpPr>
            <a:spLocks noGrp="1"/>
          </p:cNvSpPr>
          <p:nvPr>
            <p:ph type="body" sz="quarter" idx="15" hasCustomPrompt="1"/>
          </p:nvPr>
        </p:nvSpPr>
        <p:spPr>
          <a:xfrm>
            <a:off x="628650" y="829648"/>
            <a:ext cx="7886700" cy="267632"/>
          </a:xfrm>
        </p:spPr>
        <p:txBody>
          <a:bodyPr>
            <a:norm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1385341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Topic</a:t>
            </a:r>
          </a:p>
        </p:txBody>
      </p:sp>
      <p:sp>
        <p:nvSpPr>
          <p:cNvPr id="14" name="Text Placeholder 13"/>
          <p:cNvSpPr>
            <a:spLocks noGrp="1"/>
          </p:cNvSpPr>
          <p:nvPr>
            <p:ph type="body" sz="quarter" idx="13"/>
          </p:nvPr>
        </p:nvSpPr>
        <p:spPr>
          <a:xfrm>
            <a:off x="628650" y="1369219"/>
            <a:ext cx="3886200" cy="2844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13"/>
          <p:cNvSpPr>
            <a:spLocks noGrp="1"/>
          </p:cNvSpPr>
          <p:nvPr>
            <p:ph type="body" sz="quarter" idx="14"/>
          </p:nvPr>
        </p:nvSpPr>
        <p:spPr>
          <a:xfrm>
            <a:off x="4629150" y="1369219"/>
            <a:ext cx="3886200" cy="2844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p:cNvSpPr>
            <a:spLocks noGrp="1"/>
          </p:cNvSpPr>
          <p:nvPr>
            <p:ph type="sldNum" sz="quarter" idx="15"/>
          </p:nvPr>
        </p:nvSpPr>
        <p:spPr/>
        <p:txBody>
          <a:bodyPr/>
          <a:lstStyle/>
          <a:p>
            <a:fld id="{3DD97BEB-BAEF-0344-9D5C-EC73E478698A}" type="slidenum">
              <a:rPr lang="en-US" smtClean="0"/>
              <a:pPr/>
              <a:t>‹#›</a:t>
            </a:fld>
            <a:endParaRPr lang="en-US"/>
          </a:p>
        </p:txBody>
      </p:sp>
      <p:sp>
        <p:nvSpPr>
          <p:cNvPr id="7" name="Text Placeholder 3"/>
          <p:cNvSpPr>
            <a:spLocks noGrp="1"/>
          </p:cNvSpPr>
          <p:nvPr>
            <p:ph type="body" sz="quarter" idx="16" hasCustomPrompt="1"/>
          </p:nvPr>
        </p:nvSpPr>
        <p:spPr>
          <a:xfrm>
            <a:off x="628650" y="829648"/>
            <a:ext cx="7886700" cy="267632"/>
          </a:xfrm>
        </p:spPr>
        <p:txBody>
          <a:bodyPr>
            <a:norm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1735858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Topic</a:t>
            </a:r>
          </a:p>
        </p:txBody>
      </p:sp>
      <p:sp>
        <p:nvSpPr>
          <p:cNvPr id="4" name="Content Placeholder 3"/>
          <p:cNvSpPr>
            <a:spLocks noGrp="1"/>
          </p:cNvSpPr>
          <p:nvPr>
            <p:ph sz="half" idx="2" hasCustomPrompt="1"/>
          </p:nvPr>
        </p:nvSpPr>
        <p:spPr>
          <a:xfrm>
            <a:off x="4629150" y="1369219"/>
            <a:ext cx="3886200" cy="2844563"/>
          </a:xfrm>
        </p:spPr>
        <p:txBody>
          <a:bodyPr/>
          <a:lstStyle>
            <a:lvl1pPr marL="0" indent="0">
              <a:buNone/>
              <a:defRPr sz="900" i="1"/>
            </a:lvl1pPr>
          </a:lstStyle>
          <a:p>
            <a:pPr lvl="0"/>
            <a:r>
              <a:rPr lang="en-US" dirty="0"/>
              <a:t>Insert Object</a:t>
            </a:r>
          </a:p>
        </p:txBody>
      </p:sp>
      <p:sp>
        <p:nvSpPr>
          <p:cNvPr id="14" name="Text Placeholder 13"/>
          <p:cNvSpPr>
            <a:spLocks noGrp="1"/>
          </p:cNvSpPr>
          <p:nvPr>
            <p:ph type="body" sz="quarter" idx="13"/>
          </p:nvPr>
        </p:nvSpPr>
        <p:spPr>
          <a:xfrm>
            <a:off x="628650" y="1369219"/>
            <a:ext cx="3886200" cy="2844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Slide Number Placeholder 17"/>
          <p:cNvSpPr>
            <a:spLocks noGrp="1"/>
          </p:cNvSpPr>
          <p:nvPr>
            <p:ph type="sldNum" sz="quarter" idx="14"/>
          </p:nvPr>
        </p:nvSpPr>
        <p:spPr/>
        <p:txBody>
          <a:bodyPr/>
          <a:lstStyle/>
          <a:p>
            <a:fld id="{3DD97BEB-BAEF-0344-9D5C-EC73E478698A}" type="slidenum">
              <a:rPr lang="en-US" smtClean="0"/>
              <a:pPr/>
              <a:t>‹#›</a:t>
            </a:fld>
            <a:endParaRPr lang="en-US"/>
          </a:p>
        </p:txBody>
      </p:sp>
      <p:sp>
        <p:nvSpPr>
          <p:cNvPr id="7" name="Text Placeholder 3"/>
          <p:cNvSpPr>
            <a:spLocks noGrp="1"/>
          </p:cNvSpPr>
          <p:nvPr>
            <p:ph type="body" sz="quarter" idx="15" hasCustomPrompt="1"/>
          </p:nvPr>
        </p:nvSpPr>
        <p:spPr>
          <a:xfrm>
            <a:off x="628650" y="829648"/>
            <a:ext cx="7886700" cy="267632"/>
          </a:xfrm>
        </p:spPr>
        <p:txBody>
          <a:bodyPr>
            <a:noAutofit/>
          </a:bodyPr>
          <a:lstStyle>
            <a:lvl1pPr marL="0" indent="0">
              <a:buNone/>
              <a:defRPr sz="1800" b="1" i="1">
                <a:solidFill>
                  <a:schemeClr val="tx1">
                    <a:lumMod val="50000"/>
                    <a:lumOff val="50000"/>
                  </a:schemeClr>
                </a:solidFill>
              </a:defRPr>
            </a:lvl1pPr>
          </a:lstStyle>
          <a:p>
            <a:pPr lvl="0"/>
            <a:r>
              <a:rPr lang="en-US" dirty="0"/>
              <a:t>Subhead</a:t>
            </a:r>
          </a:p>
        </p:txBody>
      </p:sp>
    </p:spTree>
    <p:extLst>
      <p:ext uri="{BB962C8B-B14F-4D97-AF65-F5344CB8AC3E}">
        <p14:creationId xmlns:p14="http://schemas.microsoft.com/office/powerpoint/2010/main" val="407120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417136"/>
            <a:ext cx="7886700" cy="415002"/>
          </a:xfrm>
          <a:prstGeom prst="rect">
            <a:avLst/>
          </a:prstGeom>
        </p:spPr>
        <p:txBody>
          <a:bodyPr vert="horz" lIns="91440" tIns="45720" rIns="91440" bIns="45720" rtlCol="0" anchor="b">
            <a:noAutofit/>
          </a:bodyPr>
          <a:lstStyle/>
          <a:p>
            <a:r>
              <a:rPr lang="en-US" dirty="0"/>
              <a:t>Topic</a:t>
            </a:r>
          </a:p>
        </p:txBody>
      </p:sp>
      <p:sp>
        <p:nvSpPr>
          <p:cNvPr id="3" name="Text Placeholder 2"/>
          <p:cNvSpPr>
            <a:spLocks noGrp="1"/>
          </p:cNvSpPr>
          <p:nvPr>
            <p:ph type="body" idx="1"/>
          </p:nvPr>
        </p:nvSpPr>
        <p:spPr>
          <a:xfrm>
            <a:off x="628650" y="1071619"/>
            <a:ext cx="7886700" cy="32635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 name="Slide Number Placeholder 25"/>
          <p:cNvSpPr>
            <a:spLocks noGrp="1"/>
          </p:cNvSpPr>
          <p:nvPr>
            <p:ph type="sldNum" sz="quarter" idx="4"/>
          </p:nvPr>
        </p:nvSpPr>
        <p:spPr>
          <a:xfrm>
            <a:off x="282290" y="4654044"/>
            <a:ext cx="486659" cy="273844"/>
          </a:xfrm>
          <a:prstGeom prst="rect">
            <a:avLst/>
          </a:prstGeom>
        </p:spPr>
        <p:txBody>
          <a:bodyPr vert="horz" lIns="91440" tIns="45720" rIns="91440" bIns="45720" rtlCol="0" anchor="ctr"/>
          <a:lstStyle>
            <a:lvl1pPr algn="l">
              <a:defRPr sz="900">
                <a:solidFill>
                  <a:srgbClr val="0066A1"/>
                </a:solidFill>
              </a:defRPr>
            </a:lvl1pPr>
          </a:lstStyle>
          <a:p>
            <a:fld id="{3DD97BEB-BAEF-0344-9D5C-EC73E478698A}" type="slidenum">
              <a:rPr lang="en-US" smtClean="0"/>
              <a:pPr/>
              <a:t>‹#›</a:t>
            </a:fld>
            <a:endParaRPr lang="en-US" dirty="0"/>
          </a:p>
        </p:txBody>
      </p:sp>
      <p:pic>
        <p:nvPicPr>
          <p:cNvPr id="11" name="Picture 10"/>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8089694" y="4502874"/>
            <a:ext cx="851311" cy="248583"/>
          </a:xfrm>
          <a:prstGeom prst="rect">
            <a:avLst/>
          </a:prstGeom>
        </p:spPr>
      </p:pic>
      <p:pic>
        <p:nvPicPr>
          <p:cNvPr id="8" name="Picture 7">
            <a:extLst>
              <a:ext uri="{FF2B5EF4-FFF2-40B4-BE49-F238E27FC236}">
                <a16:creationId xmlns:a16="http://schemas.microsoft.com/office/drawing/2014/main" id="{F87156C9-14F2-774C-83FD-CF1FE2D9A18B}"/>
              </a:ext>
            </a:extLst>
          </p:cNvPr>
          <p:cNvPicPr>
            <a:picLocks noChangeAspect="1"/>
          </p:cNvPicPr>
          <p:nvPr userDrawn="1"/>
        </p:nvPicPr>
        <p:blipFill>
          <a:blip r:embed="rId22"/>
          <a:stretch>
            <a:fillRect/>
          </a:stretch>
        </p:blipFill>
        <p:spPr>
          <a:xfrm>
            <a:off x="-7435" y="-7434"/>
            <a:ext cx="9162288" cy="512702"/>
          </a:xfrm>
          <a:prstGeom prst="rect">
            <a:avLst/>
          </a:prstGeom>
        </p:spPr>
      </p:pic>
      <p:pic>
        <p:nvPicPr>
          <p:cNvPr id="10" name="Picture 9">
            <a:extLst>
              <a:ext uri="{FF2B5EF4-FFF2-40B4-BE49-F238E27FC236}">
                <a16:creationId xmlns:a16="http://schemas.microsoft.com/office/drawing/2014/main" id="{510B8B48-7CB0-E242-8412-9DAC261CFCE0}"/>
              </a:ext>
            </a:extLst>
          </p:cNvPr>
          <p:cNvPicPr>
            <a:picLocks noChangeAspect="1"/>
          </p:cNvPicPr>
          <p:nvPr userDrawn="1"/>
        </p:nvPicPr>
        <p:blipFill>
          <a:blip r:embed="rId22"/>
          <a:stretch>
            <a:fillRect/>
          </a:stretch>
        </p:blipFill>
        <p:spPr>
          <a:xfrm rot="10800000">
            <a:off x="-7435" y="4642033"/>
            <a:ext cx="9162288" cy="512702"/>
          </a:xfrm>
          <a:prstGeom prst="rect">
            <a:avLst/>
          </a:prstGeom>
        </p:spPr>
      </p:pic>
    </p:spTree>
    <p:extLst>
      <p:ext uri="{BB962C8B-B14F-4D97-AF65-F5344CB8AC3E}">
        <p14:creationId xmlns:p14="http://schemas.microsoft.com/office/powerpoint/2010/main" val="151095810"/>
      </p:ext>
    </p:extLst>
  </p:cSld>
  <p:clrMap bg1="lt1" tx1="dk1" bg2="lt2" tx2="dk2" accent1="accent1" accent2="accent2" accent3="accent3" accent4="accent4" accent5="accent5" accent6="accent6" hlink="hlink" folHlink="folHlink"/>
  <p:sldLayoutIdLst>
    <p:sldLayoutId id="2147483661" r:id="rId1"/>
    <p:sldLayoutId id="2147483686" r:id="rId2"/>
    <p:sldLayoutId id="2147483687" r:id="rId3"/>
    <p:sldLayoutId id="2147483684" r:id="rId4"/>
    <p:sldLayoutId id="2147483663" r:id="rId5"/>
    <p:sldLayoutId id="2147483673" r:id="rId6"/>
    <p:sldLayoutId id="2147483662" r:id="rId7"/>
    <p:sldLayoutId id="2147483675" r:id="rId8"/>
    <p:sldLayoutId id="2147483664" r:id="rId9"/>
    <p:sldLayoutId id="2147483674" r:id="rId10"/>
    <p:sldLayoutId id="2147483665" r:id="rId11"/>
    <p:sldLayoutId id="2147483676" r:id="rId12"/>
    <p:sldLayoutId id="2147483677" r:id="rId13"/>
    <p:sldLayoutId id="2147483678" r:id="rId14"/>
    <p:sldLayoutId id="2147483679" r:id="rId15"/>
    <p:sldLayoutId id="2147483667" r:id="rId16"/>
    <p:sldLayoutId id="2147483680" r:id="rId17"/>
    <p:sldLayoutId id="2147483682" r:id="rId18"/>
    <p:sldLayoutId id="2147483681" r:id="rId19"/>
  </p:sldLayoutIdLst>
  <p:hf hdr="0" ftr="0" dt="0"/>
  <p:txStyles>
    <p:titleStyle>
      <a:lvl1pPr algn="l" defTabSz="685800" rtl="0" eaLnBrk="1" latinLnBrk="0" hangingPunct="1">
        <a:lnSpc>
          <a:spcPct val="90000"/>
        </a:lnSpc>
        <a:spcBef>
          <a:spcPct val="0"/>
        </a:spcBef>
        <a:buNone/>
        <a:defRPr sz="2550" b="1" i="0" kern="1200">
          <a:solidFill>
            <a:srgbClr val="75BD1C"/>
          </a:solidFill>
          <a:latin typeface="Calibri" charset="0"/>
          <a:ea typeface="Calibri" charset="0"/>
          <a:cs typeface="Calibri" charset="0"/>
        </a:defRPr>
      </a:lvl1pPr>
    </p:titleStyle>
    <p:bodyStyle>
      <a:lvl1pPr marL="171450" indent="-171450" algn="l" defTabSz="685800" rtl="0" eaLnBrk="1" latinLnBrk="0" hangingPunct="1">
        <a:lnSpc>
          <a:spcPct val="90000"/>
        </a:lnSpc>
        <a:spcBef>
          <a:spcPts val="750"/>
        </a:spcBef>
        <a:buClr>
          <a:srgbClr val="0066A1"/>
        </a:buClr>
        <a:buFont typeface="LucidaGrande" charset="0"/>
        <a:buChar char="▸"/>
        <a:defRPr sz="165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Clr>
          <a:srgbClr val="0066A1"/>
        </a:buClr>
        <a:buFont typeface="LucidaGrande" charset="0"/>
        <a:buChar char="-"/>
        <a:defRPr sz="135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Clr>
          <a:srgbClr val="0066A1"/>
        </a:buClr>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Clr>
          <a:srgbClr val="0066A1"/>
        </a:buClr>
        <a:buFont typeface="Wingdings"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rgbClr val="0066A1"/>
        </a:buClr>
        <a:buFont typeface="Courier New" charset="0"/>
        <a:buChar char="o"/>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ieeemy.org/htc2024/"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4340334-707C-B14A-A74B-162468732ECF}"/>
              </a:ext>
            </a:extLst>
          </p:cNvPr>
          <p:cNvSpPr>
            <a:spLocks noGrp="1"/>
          </p:cNvSpPr>
          <p:nvPr>
            <p:ph type="sldNum" sz="quarter" idx="18"/>
          </p:nvPr>
        </p:nvSpPr>
        <p:spPr/>
        <p:txBody>
          <a:bodyPr/>
          <a:lstStyle/>
          <a:p>
            <a:fld id="{3DD97BEB-BAEF-0344-9D5C-EC73E478698A}" type="slidenum">
              <a:rPr lang="en-US" smtClean="0"/>
              <a:pPr/>
              <a:t>1</a:t>
            </a:fld>
            <a:endParaRPr lang="en-US"/>
          </a:p>
        </p:txBody>
      </p:sp>
      <p:sp>
        <p:nvSpPr>
          <p:cNvPr id="3" name="Title 2">
            <a:extLst>
              <a:ext uri="{FF2B5EF4-FFF2-40B4-BE49-F238E27FC236}">
                <a16:creationId xmlns:a16="http://schemas.microsoft.com/office/drawing/2014/main" id="{DB70B87B-414B-FE4D-A58C-46DC5CE99DE6}"/>
              </a:ext>
            </a:extLst>
          </p:cNvPr>
          <p:cNvSpPr>
            <a:spLocks noGrp="1"/>
          </p:cNvSpPr>
          <p:nvPr>
            <p:ph type="ctrTitle"/>
          </p:nvPr>
        </p:nvSpPr>
        <p:spPr>
          <a:xfrm>
            <a:off x="686618" y="3387679"/>
            <a:ext cx="7772400" cy="522983"/>
          </a:xfrm>
        </p:spPr>
        <p:txBody>
          <a:bodyPr>
            <a:normAutofit fontScale="90000"/>
          </a:bodyPr>
          <a:lstStyle/>
          <a:p>
            <a:pPr algn="ctr"/>
            <a:r>
              <a:rPr lang="en-US" dirty="0"/>
              <a:t>R10 – HTC 2024</a:t>
            </a:r>
          </a:p>
        </p:txBody>
      </p:sp>
      <p:sp>
        <p:nvSpPr>
          <p:cNvPr id="4" name="Subtitle 3">
            <a:extLst>
              <a:ext uri="{FF2B5EF4-FFF2-40B4-BE49-F238E27FC236}">
                <a16:creationId xmlns:a16="http://schemas.microsoft.com/office/drawing/2014/main" id="{EBDEFEEA-D3DF-854E-802D-118E3B9FBE8F}"/>
              </a:ext>
            </a:extLst>
          </p:cNvPr>
          <p:cNvSpPr>
            <a:spLocks noGrp="1"/>
          </p:cNvSpPr>
          <p:nvPr>
            <p:ph type="subTitle" idx="1"/>
          </p:nvPr>
        </p:nvSpPr>
        <p:spPr>
          <a:xfrm>
            <a:off x="685800" y="3940870"/>
            <a:ext cx="7772400" cy="956810"/>
          </a:xfrm>
        </p:spPr>
        <p:txBody>
          <a:bodyPr>
            <a:normAutofit fontScale="92500" lnSpcReduction="20000"/>
          </a:bodyPr>
          <a:lstStyle/>
          <a:p>
            <a:pPr algn="ctr"/>
            <a:r>
              <a:rPr lang="en-US" dirty="0"/>
              <a:t>1 – 3rd October 2024</a:t>
            </a:r>
          </a:p>
          <a:p>
            <a:pPr algn="ctr"/>
            <a:r>
              <a:rPr lang="en-US" dirty="0"/>
              <a:t>Royale </a:t>
            </a:r>
            <a:r>
              <a:rPr lang="en-US" dirty="0" err="1"/>
              <a:t>Chulan</a:t>
            </a:r>
            <a:r>
              <a:rPr lang="en-US" dirty="0"/>
              <a:t> Hotel</a:t>
            </a:r>
          </a:p>
          <a:p>
            <a:pPr algn="ctr"/>
            <a:r>
              <a:rPr lang="en-US" dirty="0"/>
              <a:t>Kuala Lumpur</a:t>
            </a:r>
          </a:p>
        </p:txBody>
      </p:sp>
      <p:pic>
        <p:nvPicPr>
          <p:cNvPr id="15" name="Picture 14">
            <a:extLst>
              <a:ext uri="{FF2B5EF4-FFF2-40B4-BE49-F238E27FC236}">
                <a16:creationId xmlns:a16="http://schemas.microsoft.com/office/drawing/2014/main" id="{AB14DAD2-EBC7-D276-2D72-CDBE156030D1}"/>
              </a:ext>
            </a:extLst>
          </p:cNvPr>
          <p:cNvPicPr>
            <a:picLocks noChangeAspect="1"/>
          </p:cNvPicPr>
          <p:nvPr/>
        </p:nvPicPr>
        <p:blipFill>
          <a:blip r:embed="rId2"/>
          <a:stretch>
            <a:fillRect/>
          </a:stretch>
        </p:blipFill>
        <p:spPr>
          <a:xfrm>
            <a:off x="0" y="81692"/>
            <a:ext cx="9144000" cy="2460526"/>
          </a:xfrm>
          <a:prstGeom prst="rect">
            <a:avLst/>
          </a:prstGeom>
        </p:spPr>
      </p:pic>
      <p:sp>
        <p:nvSpPr>
          <p:cNvPr id="16" name="TextBox 15">
            <a:extLst>
              <a:ext uri="{FF2B5EF4-FFF2-40B4-BE49-F238E27FC236}">
                <a16:creationId xmlns:a16="http://schemas.microsoft.com/office/drawing/2014/main" id="{778EB551-EB79-55A2-D91E-628A3A3EC939}"/>
              </a:ext>
            </a:extLst>
          </p:cNvPr>
          <p:cNvSpPr txBox="1"/>
          <p:nvPr/>
        </p:nvSpPr>
        <p:spPr>
          <a:xfrm>
            <a:off x="685800" y="1762921"/>
            <a:ext cx="7773218" cy="1077218"/>
          </a:xfrm>
          <a:prstGeom prst="rect">
            <a:avLst/>
          </a:prstGeom>
          <a:noFill/>
        </p:spPr>
        <p:txBody>
          <a:bodyPr wrap="none" rtlCol="0">
            <a:spAutoFit/>
          </a:bodyPr>
          <a:lstStyle/>
          <a:p>
            <a:pPr algn="ctr"/>
            <a:r>
              <a:rPr lang="en-MY" sz="3200" b="1" dirty="0">
                <a:solidFill>
                  <a:schemeClr val="accent6">
                    <a:lumMod val="50000"/>
                  </a:schemeClr>
                </a:solidFill>
              </a:rPr>
              <a:t>2024 IEEE 12</a:t>
            </a:r>
            <a:r>
              <a:rPr lang="en-MY" sz="3200" b="1" baseline="30000" dirty="0">
                <a:solidFill>
                  <a:schemeClr val="accent6">
                    <a:lumMod val="50000"/>
                  </a:schemeClr>
                </a:solidFill>
              </a:rPr>
              <a:t>th</a:t>
            </a:r>
            <a:r>
              <a:rPr lang="en-MY" sz="3200" b="1" dirty="0">
                <a:solidFill>
                  <a:schemeClr val="accent6">
                    <a:lumMod val="50000"/>
                  </a:schemeClr>
                </a:solidFill>
              </a:rPr>
              <a:t> REGION 10 </a:t>
            </a:r>
          </a:p>
          <a:p>
            <a:pPr algn="ctr"/>
            <a:r>
              <a:rPr lang="en-MY" sz="3200" b="1" dirty="0">
                <a:solidFill>
                  <a:schemeClr val="accent6">
                    <a:lumMod val="50000"/>
                  </a:schemeClr>
                </a:solidFill>
              </a:rPr>
              <a:t>HUMANITARIAN TECHNOLOGY CONFERENCE</a:t>
            </a:r>
          </a:p>
        </p:txBody>
      </p:sp>
      <p:sp>
        <p:nvSpPr>
          <p:cNvPr id="17" name="TextBox 16">
            <a:extLst>
              <a:ext uri="{FF2B5EF4-FFF2-40B4-BE49-F238E27FC236}">
                <a16:creationId xmlns:a16="http://schemas.microsoft.com/office/drawing/2014/main" id="{C3C3F746-D876-963A-9D05-844733EF0F9A}"/>
              </a:ext>
            </a:extLst>
          </p:cNvPr>
          <p:cNvSpPr txBox="1"/>
          <p:nvPr/>
        </p:nvSpPr>
        <p:spPr>
          <a:xfrm>
            <a:off x="768949" y="2903176"/>
            <a:ext cx="7173759" cy="369332"/>
          </a:xfrm>
          <a:prstGeom prst="rect">
            <a:avLst/>
          </a:prstGeom>
          <a:noFill/>
        </p:spPr>
        <p:txBody>
          <a:bodyPr wrap="none" rtlCol="0">
            <a:spAutoFit/>
          </a:bodyPr>
          <a:lstStyle/>
          <a:p>
            <a:r>
              <a:rPr lang="en-MY" b="1" i="1" dirty="0">
                <a:solidFill>
                  <a:schemeClr val="accent6">
                    <a:lumMod val="75000"/>
                  </a:schemeClr>
                </a:solidFill>
                <a:latin typeface="Adobe Devanagari" panose="02040503050201020203" pitchFamily="18" charset="0"/>
                <a:cs typeface="Adobe Devanagari" panose="02040503050201020203" pitchFamily="18" charset="0"/>
              </a:rPr>
              <a:t>Sustainable Technologies Supporting Environment, Social and Governance (ESG)</a:t>
            </a:r>
          </a:p>
        </p:txBody>
      </p:sp>
    </p:spTree>
    <p:extLst>
      <p:ext uri="{BB962C8B-B14F-4D97-AF65-F5344CB8AC3E}">
        <p14:creationId xmlns:p14="http://schemas.microsoft.com/office/powerpoint/2010/main" val="1640688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C8490F5-A330-C64F-B83F-4FB6B0DD0A26}"/>
              </a:ext>
            </a:extLst>
          </p:cNvPr>
          <p:cNvSpPr>
            <a:spLocks noGrp="1"/>
          </p:cNvSpPr>
          <p:nvPr>
            <p:ph type="body" sz="quarter" idx="13"/>
          </p:nvPr>
        </p:nvSpPr>
        <p:spPr>
          <a:xfrm>
            <a:off x="628650" y="1023458"/>
            <a:ext cx="7886700" cy="3563334"/>
          </a:xfrm>
        </p:spPr>
        <p:txBody>
          <a:bodyPr>
            <a:normAutofit fontScale="92500" lnSpcReduction="20000"/>
          </a:bodyPr>
          <a:lstStyle/>
          <a:p>
            <a:pPr marL="0" indent="0" algn="just">
              <a:buNone/>
            </a:pPr>
            <a:r>
              <a:rPr lang="en-US" dirty="0"/>
              <a:t>An elite yearly conference spanning several disciplines, IEEE R10 HTC will bring together experts in technology, engineering, science, and finance as well as representatives from NGOs, governments, academia, and business. The conference will encourage debates and research in the fields of electrical, communication, computing, security, and disaster relief in order to share findings from recent technological developments that can aid the poor. Plenary sessions, keynote talks from renowned academics, tutorials and workshops led by subject-matter experts, presentations of research papers, events for women in engineering and young professionals, a session on entrepreneurship and innovation, industry exhibits and booths, and more will be featured.</a:t>
            </a:r>
          </a:p>
          <a:p>
            <a:pPr marL="0" indent="0" algn="just">
              <a:buNone/>
            </a:pPr>
            <a:r>
              <a:rPr lang="en-MY" dirty="0"/>
              <a:t>IEEE R10 HTC 2023, which is organized and hosted by IEEE Kuala Lumpur Subsection, will be held in Kuala Lumpur, 1st - 3rd October 2024. The theme of the conference titled “Sustainable Technologies Supporting Environment, Social and Governance (ESG)” is to draw special attention to the societal expectation on humanitarian technologies’ ability to provide practical and lasting solutions.</a:t>
            </a:r>
          </a:p>
          <a:p>
            <a:pPr marL="0" indent="0" algn="just">
              <a:buNone/>
            </a:pPr>
            <a:r>
              <a:rPr lang="en-MY" dirty="0"/>
              <a:t>During and after the Covid-19 pandemic, we saw technologies previously precluded were suddenly embraced by majority of the people such as cashless transaction is utilize everywhere, and many mobile apps mushrooming providing a variety of services. The impact of these technologies to the environment, social and governance are tremendous. This conference will present studies on the sustainable technologies that are able to balance the need for environment, social and governance.</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72B94A43-821E-7147-8014-F1E1AD70B83F}"/>
              </a:ext>
            </a:extLst>
          </p:cNvPr>
          <p:cNvSpPr>
            <a:spLocks noGrp="1"/>
          </p:cNvSpPr>
          <p:nvPr>
            <p:ph type="sldNum" sz="quarter" idx="14"/>
          </p:nvPr>
        </p:nvSpPr>
        <p:spPr/>
        <p:txBody>
          <a:bodyPr/>
          <a:lstStyle/>
          <a:p>
            <a:fld id="{3DD97BEB-BAEF-0344-9D5C-EC73E478698A}" type="slidenum">
              <a:rPr lang="en-US" smtClean="0"/>
              <a:pPr/>
              <a:t>2</a:t>
            </a:fld>
            <a:endParaRPr lang="en-US"/>
          </a:p>
        </p:txBody>
      </p:sp>
      <p:sp>
        <p:nvSpPr>
          <p:cNvPr id="5" name="Title 1">
            <a:extLst>
              <a:ext uri="{FF2B5EF4-FFF2-40B4-BE49-F238E27FC236}">
                <a16:creationId xmlns:a16="http://schemas.microsoft.com/office/drawing/2014/main" id="{F8A23FEB-029A-EC43-910A-FD90D3E30165}"/>
              </a:ext>
            </a:extLst>
          </p:cNvPr>
          <p:cNvSpPr>
            <a:spLocks noGrp="1"/>
          </p:cNvSpPr>
          <p:nvPr>
            <p:ph type="title"/>
          </p:nvPr>
        </p:nvSpPr>
        <p:spPr>
          <a:xfrm>
            <a:off x="628650" y="417136"/>
            <a:ext cx="7886700" cy="415002"/>
          </a:xfrm>
        </p:spPr>
        <p:txBody>
          <a:bodyPr/>
          <a:lstStyle/>
          <a:p>
            <a:r>
              <a:rPr lang="en-US" dirty="0"/>
              <a:t>Introduction</a:t>
            </a:r>
          </a:p>
        </p:txBody>
      </p:sp>
    </p:spTree>
    <p:extLst>
      <p:ext uri="{BB962C8B-B14F-4D97-AF65-F5344CB8AC3E}">
        <p14:creationId xmlns:p14="http://schemas.microsoft.com/office/powerpoint/2010/main" val="70155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23FEB-029A-EC43-910A-FD90D3E30165}"/>
              </a:ext>
            </a:extLst>
          </p:cNvPr>
          <p:cNvSpPr>
            <a:spLocks noGrp="1"/>
          </p:cNvSpPr>
          <p:nvPr>
            <p:ph type="title"/>
          </p:nvPr>
        </p:nvSpPr>
        <p:spPr/>
        <p:txBody>
          <a:bodyPr/>
          <a:lstStyle/>
          <a:p>
            <a:r>
              <a:rPr lang="en-US" dirty="0"/>
              <a:t>Topics covered but not limited to:</a:t>
            </a:r>
          </a:p>
        </p:txBody>
      </p:sp>
      <p:sp>
        <p:nvSpPr>
          <p:cNvPr id="6" name="Text Placeholder 5">
            <a:extLst>
              <a:ext uri="{FF2B5EF4-FFF2-40B4-BE49-F238E27FC236}">
                <a16:creationId xmlns:a16="http://schemas.microsoft.com/office/drawing/2014/main" id="{80A3D10E-035D-764B-862B-F61110987745}"/>
              </a:ext>
            </a:extLst>
          </p:cNvPr>
          <p:cNvSpPr>
            <a:spLocks noGrp="1"/>
          </p:cNvSpPr>
          <p:nvPr>
            <p:ph type="body" sz="quarter" idx="13"/>
          </p:nvPr>
        </p:nvSpPr>
        <p:spPr/>
        <p:txBody>
          <a:bodyPr/>
          <a:lstStyle/>
          <a:p>
            <a:r>
              <a:rPr lang="en-US" dirty="0"/>
              <a:t>Industry 4.0</a:t>
            </a:r>
          </a:p>
          <a:p>
            <a:r>
              <a:rPr lang="en-US" dirty="0"/>
              <a:t>Agriculture</a:t>
            </a:r>
          </a:p>
          <a:p>
            <a:r>
              <a:rPr lang="en-US" dirty="0"/>
              <a:t>Technologies in Education</a:t>
            </a:r>
          </a:p>
          <a:p>
            <a:r>
              <a:rPr lang="en-US" dirty="0"/>
              <a:t>Technologies, Innovations and Entrepreneurship for Humanity</a:t>
            </a:r>
          </a:p>
          <a:p>
            <a:r>
              <a:rPr lang="en-US" dirty="0"/>
              <a:t>Security and Surveillance for Humanity</a:t>
            </a:r>
          </a:p>
          <a:p>
            <a:r>
              <a:rPr lang="en-US" dirty="0"/>
              <a:t>Machine Learning for Humanity</a:t>
            </a:r>
          </a:p>
          <a:p>
            <a:r>
              <a:rPr lang="en-US" dirty="0"/>
              <a:t>Data Science and Engineering</a:t>
            </a:r>
          </a:p>
          <a:p>
            <a:r>
              <a:rPr lang="en-US" dirty="0"/>
              <a:t>Privacy, Security and Human Right</a:t>
            </a:r>
          </a:p>
        </p:txBody>
      </p:sp>
      <p:sp>
        <p:nvSpPr>
          <p:cNvPr id="7" name="Text Placeholder 6">
            <a:extLst>
              <a:ext uri="{FF2B5EF4-FFF2-40B4-BE49-F238E27FC236}">
                <a16:creationId xmlns:a16="http://schemas.microsoft.com/office/drawing/2014/main" id="{B8229421-F0B2-294B-ABCF-489BFFC4E688}"/>
              </a:ext>
            </a:extLst>
          </p:cNvPr>
          <p:cNvSpPr>
            <a:spLocks noGrp="1"/>
          </p:cNvSpPr>
          <p:nvPr>
            <p:ph type="body" sz="quarter" idx="14"/>
          </p:nvPr>
        </p:nvSpPr>
        <p:spPr/>
        <p:txBody>
          <a:bodyPr/>
          <a:lstStyle/>
          <a:p>
            <a:r>
              <a:rPr lang="en-US" dirty="0"/>
              <a:t>Genomics and Bioinformatics</a:t>
            </a:r>
          </a:p>
          <a:p>
            <a:r>
              <a:rPr lang="en-US" dirty="0"/>
              <a:t>Green and Smart Materials and Composites for Sustainable Habitat</a:t>
            </a:r>
          </a:p>
          <a:p>
            <a:r>
              <a:rPr lang="en-US" dirty="0"/>
              <a:t>Environment and Sustainability</a:t>
            </a:r>
          </a:p>
          <a:p>
            <a:r>
              <a:rPr lang="en-US" dirty="0"/>
              <a:t>Smart Technologies and IoT for Humanity</a:t>
            </a:r>
          </a:p>
          <a:p>
            <a:r>
              <a:rPr lang="en-US" dirty="0"/>
              <a:t>Smart City and Smart Village</a:t>
            </a:r>
          </a:p>
        </p:txBody>
      </p:sp>
      <p:sp>
        <p:nvSpPr>
          <p:cNvPr id="4" name="Slide Number Placeholder 3">
            <a:extLst>
              <a:ext uri="{FF2B5EF4-FFF2-40B4-BE49-F238E27FC236}">
                <a16:creationId xmlns:a16="http://schemas.microsoft.com/office/drawing/2014/main" id="{5C82A14D-1679-5446-AF9D-BC7CADC91C05}"/>
              </a:ext>
            </a:extLst>
          </p:cNvPr>
          <p:cNvSpPr>
            <a:spLocks noGrp="1"/>
          </p:cNvSpPr>
          <p:nvPr>
            <p:ph type="sldNum" sz="quarter" idx="15"/>
          </p:nvPr>
        </p:nvSpPr>
        <p:spPr/>
        <p:txBody>
          <a:bodyPr/>
          <a:lstStyle/>
          <a:p>
            <a:fld id="{3DD97BEB-BAEF-0344-9D5C-EC73E478698A}" type="slidenum">
              <a:rPr lang="en-US" smtClean="0"/>
              <a:pPr/>
              <a:t>3</a:t>
            </a:fld>
            <a:endParaRPr lang="en-US"/>
          </a:p>
        </p:txBody>
      </p:sp>
    </p:spTree>
    <p:extLst>
      <p:ext uri="{BB962C8B-B14F-4D97-AF65-F5344CB8AC3E}">
        <p14:creationId xmlns:p14="http://schemas.microsoft.com/office/powerpoint/2010/main" val="2391554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7AFEF17-4A72-5C0A-54D2-A89177A39071}"/>
              </a:ext>
            </a:extLst>
          </p:cNvPr>
          <p:cNvSpPr>
            <a:spLocks noGrp="1"/>
          </p:cNvSpPr>
          <p:nvPr>
            <p:ph type="title"/>
          </p:nvPr>
        </p:nvSpPr>
        <p:spPr/>
        <p:txBody>
          <a:bodyPr/>
          <a:lstStyle/>
          <a:p>
            <a:r>
              <a:rPr lang="en-MY" dirty="0"/>
              <a:t>Organising Committee</a:t>
            </a:r>
          </a:p>
        </p:txBody>
      </p:sp>
      <p:sp>
        <p:nvSpPr>
          <p:cNvPr id="6" name="Text Placeholder 5">
            <a:extLst>
              <a:ext uri="{FF2B5EF4-FFF2-40B4-BE49-F238E27FC236}">
                <a16:creationId xmlns:a16="http://schemas.microsoft.com/office/drawing/2014/main" id="{9103DAE3-AEE4-D771-99A4-43F97A2BD207}"/>
              </a:ext>
            </a:extLst>
          </p:cNvPr>
          <p:cNvSpPr>
            <a:spLocks noGrp="1"/>
          </p:cNvSpPr>
          <p:nvPr>
            <p:ph type="body" sz="quarter" idx="13"/>
          </p:nvPr>
        </p:nvSpPr>
        <p:spPr>
          <a:xfrm>
            <a:off x="628650" y="947651"/>
            <a:ext cx="3886200" cy="3265972"/>
          </a:xfrm>
        </p:spPr>
        <p:txBody>
          <a:bodyPr/>
          <a:lstStyle/>
          <a:p>
            <a:r>
              <a:rPr lang="en-MY" dirty="0"/>
              <a:t>Patron: Lance Fung, Region 10 Director </a:t>
            </a:r>
          </a:p>
          <a:p>
            <a:r>
              <a:rPr lang="en-MY" dirty="0"/>
              <a:t>Advisors: </a:t>
            </a:r>
          </a:p>
          <a:p>
            <a:pPr lvl="1"/>
            <a:r>
              <a:rPr lang="en-MY" b="1" dirty="0"/>
              <a:t>Prof Jong Chang Yi, R10 Conference and Seminar Technical Committee Chair</a:t>
            </a:r>
          </a:p>
          <a:p>
            <a:pPr lvl="1"/>
            <a:r>
              <a:rPr lang="en-MY" b="1" dirty="0"/>
              <a:t>Dr </a:t>
            </a:r>
            <a:r>
              <a:rPr lang="en-MY" b="1" dirty="0" err="1"/>
              <a:t>Nordin</a:t>
            </a:r>
            <a:r>
              <a:rPr lang="en-MY" b="1" dirty="0"/>
              <a:t> Ramli, Malaysia Section Chair</a:t>
            </a:r>
          </a:p>
          <a:p>
            <a:pPr lvl="1"/>
            <a:r>
              <a:rPr lang="en-MY" b="1" dirty="0"/>
              <a:t>Emi Yano, Humanitarian Technology Activity Committee Chair</a:t>
            </a:r>
          </a:p>
          <a:p>
            <a:r>
              <a:rPr lang="en-MY" dirty="0"/>
              <a:t>General Chair: Norliza Mohd Noor </a:t>
            </a:r>
          </a:p>
          <a:p>
            <a:r>
              <a:rPr lang="en-MY" dirty="0"/>
              <a:t>Vice-Chair/Sponsorship Chair: </a:t>
            </a:r>
            <a:r>
              <a:rPr lang="en-MY" dirty="0" err="1"/>
              <a:t>Sathia</a:t>
            </a:r>
            <a:r>
              <a:rPr lang="en-MY" dirty="0"/>
              <a:t> Bama</a:t>
            </a:r>
          </a:p>
          <a:p>
            <a:r>
              <a:rPr lang="en-MY" dirty="0"/>
              <a:t>Secretary: Nurul Amirah </a:t>
            </a:r>
            <a:r>
              <a:rPr lang="en-MY" dirty="0" err="1"/>
              <a:t>Mashudi</a:t>
            </a:r>
            <a:endParaRPr lang="en-MY" dirty="0"/>
          </a:p>
          <a:p>
            <a:r>
              <a:rPr lang="en-MY" dirty="0"/>
              <a:t>Treasurer: </a:t>
            </a:r>
            <a:r>
              <a:rPr lang="en-MY" dirty="0" err="1"/>
              <a:t>Nelidya</a:t>
            </a:r>
            <a:r>
              <a:rPr lang="en-MY" dirty="0"/>
              <a:t> Mohd </a:t>
            </a:r>
            <a:r>
              <a:rPr lang="en-MY" dirty="0" err="1"/>
              <a:t>Yusoff</a:t>
            </a:r>
            <a:endParaRPr lang="en-MY" dirty="0"/>
          </a:p>
          <a:p>
            <a:endParaRPr lang="en-MY" dirty="0"/>
          </a:p>
        </p:txBody>
      </p:sp>
      <p:sp>
        <p:nvSpPr>
          <p:cNvPr id="7" name="Text Placeholder 6">
            <a:extLst>
              <a:ext uri="{FF2B5EF4-FFF2-40B4-BE49-F238E27FC236}">
                <a16:creationId xmlns:a16="http://schemas.microsoft.com/office/drawing/2014/main" id="{11FFC787-96A2-DB47-BD49-7B10B275C9EE}"/>
              </a:ext>
            </a:extLst>
          </p:cNvPr>
          <p:cNvSpPr>
            <a:spLocks noGrp="1"/>
          </p:cNvSpPr>
          <p:nvPr>
            <p:ph type="body" sz="quarter" idx="14"/>
          </p:nvPr>
        </p:nvSpPr>
        <p:spPr>
          <a:xfrm>
            <a:off x="4629150" y="947651"/>
            <a:ext cx="3886200" cy="3149594"/>
          </a:xfrm>
        </p:spPr>
        <p:txBody>
          <a:bodyPr>
            <a:normAutofit fontScale="92500" lnSpcReduction="20000"/>
          </a:bodyPr>
          <a:lstStyle/>
          <a:p>
            <a:r>
              <a:rPr lang="en-MY" dirty="0"/>
              <a:t>Technical Program Chair: </a:t>
            </a:r>
          </a:p>
          <a:p>
            <a:pPr lvl="1"/>
            <a:r>
              <a:rPr lang="en-MY" dirty="0"/>
              <a:t>Siti </a:t>
            </a:r>
            <a:r>
              <a:rPr lang="en-MY" dirty="0" err="1"/>
              <a:t>Armiza</a:t>
            </a:r>
            <a:r>
              <a:rPr lang="en-MY" dirty="0"/>
              <a:t> Mohd Aris</a:t>
            </a:r>
          </a:p>
          <a:p>
            <a:pPr lvl="1"/>
            <a:r>
              <a:rPr lang="en-MY" dirty="0"/>
              <a:t>Muhammad Hafiz Ismail</a:t>
            </a:r>
          </a:p>
          <a:p>
            <a:r>
              <a:rPr lang="en-MY" dirty="0"/>
              <a:t>Publicity/Website/Social Media: </a:t>
            </a:r>
            <a:r>
              <a:rPr lang="en-MY" dirty="0" err="1"/>
              <a:t>Sharidah</a:t>
            </a:r>
            <a:r>
              <a:rPr lang="en-MY" dirty="0"/>
              <a:t> Ibrahim</a:t>
            </a:r>
          </a:p>
          <a:p>
            <a:r>
              <a:rPr lang="en-MY" dirty="0"/>
              <a:t>Publication Chair: </a:t>
            </a:r>
          </a:p>
          <a:p>
            <a:pPr lvl="1"/>
            <a:r>
              <a:rPr lang="en-MY" dirty="0" err="1"/>
              <a:t>Fitri</a:t>
            </a:r>
            <a:r>
              <a:rPr lang="en-MY" dirty="0"/>
              <a:t> Yakub</a:t>
            </a:r>
          </a:p>
          <a:p>
            <a:pPr lvl="1"/>
            <a:r>
              <a:rPr lang="en-MY" dirty="0"/>
              <a:t>Khairul </a:t>
            </a:r>
            <a:r>
              <a:rPr lang="en-MY" dirty="0" err="1"/>
              <a:t>Zahreen</a:t>
            </a:r>
            <a:r>
              <a:rPr lang="en-MY" dirty="0"/>
              <a:t> Mohd </a:t>
            </a:r>
            <a:r>
              <a:rPr lang="en-MY" dirty="0" err="1"/>
              <a:t>Arof</a:t>
            </a:r>
            <a:endParaRPr lang="en-MY" dirty="0"/>
          </a:p>
          <a:p>
            <a:r>
              <a:rPr lang="en-MY" dirty="0"/>
              <a:t>Local Arrangement Chair: </a:t>
            </a:r>
            <a:r>
              <a:rPr lang="en-MY" dirty="0" err="1"/>
              <a:t>Haslina</a:t>
            </a:r>
            <a:r>
              <a:rPr lang="en-MY" dirty="0"/>
              <a:t> </a:t>
            </a:r>
            <a:r>
              <a:rPr lang="en-MY" dirty="0" err="1"/>
              <a:t>Sarkan</a:t>
            </a:r>
            <a:endParaRPr lang="en-MY" dirty="0"/>
          </a:p>
          <a:p>
            <a:r>
              <a:rPr lang="en-MY" dirty="0"/>
              <a:t>Special Session/Tutorials/Workshop Chair: </a:t>
            </a:r>
            <a:r>
              <a:rPr lang="en-MY" dirty="0" err="1"/>
              <a:t>Syuhaida</a:t>
            </a:r>
            <a:r>
              <a:rPr lang="en-MY" dirty="0"/>
              <a:t> Ismail</a:t>
            </a:r>
          </a:p>
          <a:p>
            <a:r>
              <a:rPr lang="en-MY" dirty="0"/>
              <a:t>Innovation Challenge Chair: Nurul Aini Bani</a:t>
            </a:r>
          </a:p>
          <a:p>
            <a:r>
              <a:rPr lang="en-MY" dirty="0"/>
              <a:t>Program &amp; Awards Chair: Md Ibrahim </a:t>
            </a:r>
            <a:r>
              <a:rPr lang="en-MY" dirty="0" err="1"/>
              <a:t>Shapiai</a:t>
            </a:r>
            <a:endParaRPr lang="en-MY" dirty="0"/>
          </a:p>
          <a:p>
            <a:r>
              <a:rPr lang="en-MY" dirty="0"/>
              <a:t>Industry/Exhibit Chair: Bernard Lim</a:t>
            </a:r>
          </a:p>
          <a:p>
            <a:endParaRPr lang="en-MY" dirty="0"/>
          </a:p>
        </p:txBody>
      </p:sp>
      <p:sp>
        <p:nvSpPr>
          <p:cNvPr id="4" name="Slide Number Placeholder 3">
            <a:extLst>
              <a:ext uri="{FF2B5EF4-FFF2-40B4-BE49-F238E27FC236}">
                <a16:creationId xmlns:a16="http://schemas.microsoft.com/office/drawing/2014/main" id="{A2DBDC31-2C99-78C2-5A29-ED922EBEAA0D}"/>
              </a:ext>
            </a:extLst>
          </p:cNvPr>
          <p:cNvSpPr>
            <a:spLocks noGrp="1"/>
          </p:cNvSpPr>
          <p:nvPr>
            <p:ph type="sldNum" sz="quarter" idx="15"/>
          </p:nvPr>
        </p:nvSpPr>
        <p:spPr/>
        <p:txBody>
          <a:bodyPr/>
          <a:lstStyle/>
          <a:p>
            <a:fld id="{3DD97BEB-BAEF-0344-9D5C-EC73E478698A}" type="slidenum">
              <a:rPr lang="en-US" smtClean="0"/>
              <a:pPr/>
              <a:t>4</a:t>
            </a:fld>
            <a:endParaRPr lang="en-US"/>
          </a:p>
        </p:txBody>
      </p:sp>
    </p:spTree>
    <p:extLst>
      <p:ext uri="{BB962C8B-B14F-4D97-AF65-F5344CB8AC3E}">
        <p14:creationId xmlns:p14="http://schemas.microsoft.com/office/powerpoint/2010/main" val="2928439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8EF63-6EA8-56BB-B2D0-9B46218B29EF}"/>
              </a:ext>
            </a:extLst>
          </p:cNvPr>
          <p:cNvSpPr>
            <a:spLocks noGrp="1"/>
          </p:cNvSpPr>
          <p:nvPr>
            <p:ph type="title"/>
          </p:nvPr>
        </p:nvSpPr>
        <p:spPr/>
        <p:txBody>
          <a:bodyPr/>
          <a:lstStyle/>
          <a:p>
            <a:r>
              <a:rPr lang="en-MY" dirty="0"/>
              <a:t>Important Dates</a:t>
            </a:r>
          </a:p>
        </p:txBody>
      </p:sp>
      <p:sp>
        <p:nvSpPr>
          <p:cNvPr id="5" name="Slide Number Placeholder 4">
            <a:extLst>
              <a:ext uri="{FF2B5EF4-FFF2-40B4-BE49-F238E27FC236}">
                <a16:creationId xmlns:a16="http://schemas.microsoft.com/office/drawing/2014/main" id="{9999741E-56B9-B5E7-2A7A-79A6A902CDDD}"/>
              </a:ext>
            </a:extLst>
          </p:cNvPr>
          <p:cNvSpPr>
            <a:spLocks noGrp="1"/>
          </p:cNvSpPr>
          <p:nvPr>
            <p:ph type="sldNum" sz="quarter" idx="15"/>
          </p:nvPr>
        </p:nvSpPr>
        <p:spPr/>
        <p:txBody>
          <a:bodyPr/>
          <a:lstStyle/>
          <a:p>
            <a:fld id="{3DD97BEB-BAEF-0344-9D5C-EC73E478698A}" type="slidenum">
              <a:rPr lang="en-US" smtClean="0"/>
              <a:pPr/>
              <a:t>5</a:t>
            </a:fld>
            <a:endParaRPr lang="en-US"/>
          </a:p>
        </p:txBody>
      </p:sp>
      <p:graphicFrame>
        <p:nvGraphicFramePr>
          <p:cNvPr id="7" name="Table 6">
            <a:extLst>
              <a:ext uri="{FF2B5EF4-FFF2-40B4-BE49-F238E27FC236}">
                <a16:creationId xmlns:a16="http://schemas.microsoft.com/office/drawing/2014/main" id="{28A143B0-AC5B-4A70-DA4C-E203DCF6FAC7}"/>
              </a:ext>
            </a:extLst>
          </p:cNvPr>
          <p:cNvGraphicFramePr>
            <a:graphicFrameLocks noGrp="1"/>
          </p:cNvGraphicFramePr>
          <p:nvPr>
            <p:extLst>
              <p:ext uri="{D42A27DB-BD31-4B8C-83A1-F6EECF244321}">
                <p14:modId xmlns:p14="http://schemas.microsoft.com/office/powerpoint/2010/main" val="4127730334"/>
              </p:ext>
            </p:extLst>
          </p:nvPr>
        </p:nvGraphicFramePr>
        <p:xfrm>
          <a:off x="1707737" y="1039952"/>
          <a:ext cx="5728526" cy="3327122"/>
        </p:xfrm>
        <a:graphic>
          <a:graphicData uri="http://schemas.openxmlformats.org/drawingml/2006/table">
            <a:tbl>
              <a:tblPr>
                <a:tableStyleId>{10A1B5D5-9B99-4C35-A422-299274C87663}</a:tableStyleId>
              </a:tblPr>
              <a:tblGrid>
                <a:gridCol w="2621499">
                  <a:extLst>
                    <a:ext uri="{9D8B030D-6E8A-4147-A177-3AD203B41FA5}">
                      <a16:colId xmlns:a16="http://schemas.microsoft.com/office/drawing/2014/main" val="996548850"/>
                    </a:ext>
                  </a:extLst>
                </a:gridCol>
                <a:gridCol w="601841">
                  <a:extLst>
                    <a:ext uri="{9D8B030D-6E8A-4147-A177-3AD203B41FA5}">
                      <a16:colId xmlns:a16="http://schemas.microsoft.com/office/drawing/2014/main" val="801940051"/>
                    </a:ext>
                  </a:extLst>
                </a:gridCol>
                <a:gridCol w="2505186">
                  <a:extLst>
                    <a:ext uri="{9D8B030D-6E8A-4147-A177-3AD203B41FA5}">
                      <a16:colId xmlns:a16="http://schemas.microsoft.com/office/drawing/2014/main" val="1726342746"/>
                    </a:ext>
                  </a:extLst>
                </a:gridCol>
              </a:tblGrid>
              <a:tr h="300622">
                <a:tc>
                  <a:txBody>
                    <a:bodyPr/>
                    <a:lstStyle/>
                    <a:p>
                      <a:r>
                        <a:rPr lang="en-MY" sz="1300" b="1">
                          <a:effectLst/>
                        </a:rPr>
                        <a:t>Full Paper Submission Deadline</a:t>
                      </a:r>
                      <a:endParaRPr lang="en-MY" sz="1300">
                        <a:effectLst/>
                      </a:endParaRPr>
                    </a:p>
                  </a:txBody>
                  <a:tcPr marL="214730" marR="214730" marT="53683" marB="53683" anchor="ctr"/>
                </a:tc>
                <a:tc>
                  <a:txBody>
                    <a:bodyPr/>
                    <a:lstStyle/>
                    <a:p>
                      <a:r>
                        <a:rPr lang="en-MY" sz="1300">
                          <a:effectLst/>
                        </a:rPr>
                        <a:t>:</a:t>
                      </a:r>
                    </a:p>
                  </a:txBody>
                  <a:tcPr marL="214730" marR="214730" marT="53683" marB="53683" anchor="ctr"/>
                </a:tc>
                <a:tc>
                  <a:txBody>
                    <a:bodyPr/>
                    <a:lstStyle/>
                    <a:p>
                      <a:r>
                        <a:rPr lang="en-MY" sz="1300">
                          <a:effectLst/>
                        </a:rPr>
                        <a:t>1</a:t>
                      </a:r>
                      <a:r>
                        <a:rPr lang="en-MY" sz="1300" baseline="30000">
                          <a:effectLst/>
                        </a:rPr>
                        <a:t>st</a:t>
                      </a:r>
                      <a:r>
                        <a:rPr lang="en-MY" sz="1300">
                          <a:effectLst/>
                        </a:rPr>
                        <a:t> May 2024</a:t>
                      </a:r>
                    </a:p>
                  </a:txBody>
                  <a:tcPr marL="214730" marR="214730" marT="53683" marB="53683" anchor="ctr"/>
                </a:tc>
                <a:extLst>
                  <a:ext uri="{0D108BD9-81ED-4DB2-BD59-A6C34878D82A}">
                    <a16:rowId xmlns:a16="http://schemas.microsoft.com/office/drawing/2014/main" val="1341658942"/>
                  </a:ext>
                </a:extLst>
              </a:tr>
              <a:tr h="687137">
                <a:tc>
                  <a:txBody>
                    <a:bodyPr/>
                    <a:lstStyle/>
                    <a:p>
                      <a:r>
                        <a:rPr lang="en-US" sz="1300" b="1" dirty="0">
                          <a:effectLst/>
                        </a:rPr>
                        <a:t>Tutorial/Workshop/Special Session Proposal Submission Deadline</a:t>
                      </a:r>
                      <a:endParaRPr lang="en-US" sz="1300" dirty="0">
                        <a:effectLst/>
                      </a:endParaRPr>
                    </a:p>
                  </a:txBody>
                  <a:tcPr marL="214730" marR="214730" marT="53683" marB="53683" anchor="ctr"/>
                </a:tc>
                <a:tc>
                  <a:txBody>
                    <a:bodyPr/>
                    <a:lstStyle/>
                    <a:p>
                      <a:r>
                        <a:rPr lang="en-MY" sz="1300">
                          <a:effectLst/>
                        </a:rPr>
                        <a:t>:</a:t>
                      </a:r>
                    </a:p>
                  </a:txBody>
                  <a:tcPr marL="214730" marR="214730" marT="53683" marB="53683" anchor="ctr"/>
                </a:tc>
                <a:tc>
                  <a:txBody>
                    <a:bodyPr/>
                    <a:lstStyle/>
                    <a:p>
                      <a:r>
                        <a:rPr lang="en-MY" sz="1300">
                          <a:effectLst/>
                        </a:rPr>
                        <a:t>1</a:t>
                      </a:r>
                      <a:r>
                        <a:rPr lang="en-MY" sz="1300" baseline="30000">
                          <a:effectLst/>
                        </a:rPr>
                        <a:t>st</a:t>
                      </a:r>
                      <a:r>
                        <a:rPr lang="en-MY" sz="1300">
                          <a:effectLst/>
                        </a:rPr>
                        <a:t> April 2024</a:t>
                      </a:r>
                    </a:p>
                  </a:txBody>
                  <a:tcPr marL="214730" marR="214730" marT="53683" marB="53683" anchor="ctr"/>
                </a:tc>
                <a:extLst>
                  <a:ext uri="{0D108BD9-81ED-4DB2-BD59-A6C34878D82A}">
                    <a16:rowId xmlns:a16="http://schemas.microsoft.com/office/drawing/2014/main" val="754650422"/>
                  </a:ext>
                </a:extLst>
              </a:tr>
              <a:tr h="687137">
                <a:tc>
                  <a:txBody>
                    <a:bodyPr/>
                    <a:lstStyle/>
                    <a:p>
                      <a:r>
                        <a:rPr lang="en-US" sz="1300" b="1">
                          <a:effectLst/>
                        </a:rPr>
                        <a:t>Notification of Tutorial/Workshop/Special Session Proposal Acceptance</a:t>
                      </a:r>
                      <a:endParaRPr lang="en-US" sz="1300">
                        <a:effectLst/>
                      </a:endParaRPr>
                    </a:p>
                  </a:txBody>
                  <a:tcPr marL="214730" marR="214730" marT="53683" marB="53683" anchor="ctr"/>
                </a:tc>
                <a:tc>
                  <a:txBody>
                    <a:bodyPr/>
                    <a:lstStyle/>
                    <a:p>
                      <a:r>
                        <a:rPr lang="en-MY" sz="1300">
                          <a:effectLst/>
                        </a:rPr>
                        <a:t>:</a:t>
                      </a:r>
                    </a:p>
                  </a:txBody>
                  <a:tcPr marL="214730" marR="214730" marT="53683" marB="53683" anchor="ctr"/>
                </a:tc>
                <a:tc>
                  <a:txBody>
                    <a:bodyPr/>
                    <a:lstStyle/>
                    <a:p>
                      <a:r>
                        <a:rPr lang="en-MY" sz="1300" baseline="30000">
                          <a:effectLst/>
                        </a:rPr>
                        <a:t>15th </a:t>
                      </a:r>
                      <a:r>
                        <a:rPr lang="en-MY" sz="1300">
                          <a:effectLst/>
                        </a:rPr>
                        <a:t>April 2024</a:t>
                      </a:r>
                    </a:p>
                  </a:txBody>
                  <a:tcPr marL="214730" marR="214730" marT="53683" marB="53683" anchor="ctr"/>
                </a:tc>
                <a:extLst>
                  <a:ext uri="{0D108BD9-81ED-4DB2-BD59-A6C34878D82A}">
                    <a16:rowId xmlns:a16="http://schemas.microsoft.com/office/drawing/2014/main" val="3724715689"/>
                  </a:ext>
                </a:extLst>
              </a:tr>
              <a:tr h="493880">
                <a:tc>
                  <a:txBody>
                    <a:bodyPr/>
                    <a:lstStyle/>
                    <a:p>
                      <a:r>
                        <a:rPr lang="en-US" sz="1300" b="1">
                          <a:effectLst/>
                        </a:rPr>
                        <a:t>Workshop/Special Session Paper Submission Deadline</a:t>
                      </a:r>
                      <a:endParaRPr lang="en-US" sz="1300">
                        <a:effectLst/>
                      </a:endParaRPr>
                    </a:p>
                  </a:txBody>
                  <a:tcPr marL="214730" marR="214730" marT="53683" marB="53683" anchor="ctr"/>
                </a:tc>
                <a:tc>
                  <a:txBody>
                    <a:bodyPr/>
                    <a:lstStyle/>
                    <a:p>
                      <a:r>
                        <a:rPr lang="en-MY" sz="1300">
                          <a:effectLst/>
                        </a:rPr>
                        <a:t>:</a:t>
                      </a:r>
                    </a:p>
                  </a:txBody>
                  <a:tcPr marL="214730" marR="214730" marT="53683" marB="53683" anchor="ctr"/>
                </a:tc>
                <a:tc>
                  <a:txBody>
                    <a:bodyPr/>
                    <a:lstStyle/>
                    <a:p>
                      <a:r>
                        <a:rPr lang="en-MY" sz="1300">
                          <a:effectLst/>
                        </a:rPr>
                        <a:t>1</a:t>
                      </a:r>
                      <a:r>
                        <a:rPr lang="en-MY" sz="1300" baseline="30000">
                          <a:effectLst/>
                        </a:rPr>
                        <a:t>st</a:t>
                      </a:r>
                      <a:r>
                        <a:rPr lang="en-MY" sz="1300">
                          <a:effectLst/>
                        </a:rPr>
                        <a:t> May 2024</a:t>
                      </a:r>
                    </a:p>
                  </a:txBody>
                  <a:tcPr marL="214730" marR="214730" marT="53683" marB="53683" anchor="ctr"/>
                </a:tc>
                <a:extLst>
                  <a:ext uri="{0D108BD9-81ED-4DB2-BD59-A6C34878D82A}">
                    <a16:rowId xmlns:a16="http://schemas.microsoft.com/office/drawing/2014/main" val="2615612061"/>
                  </a:ext>
                </a:extLst>
              </a:tr>
              <a:tr h="300622">
                <a:tc>
                  <a:txBody>
                    <a:bodyPr/>
                    <a:lstStyle/>
                    <a:p>
                      <a:r>
                        <a:rPr lang="en-MY" sz="1300" b="1">
                          <a:effectLst/>
                        </a:rPr>
                        <a:t>Notification of Acceptance</a:t>
                      </a:r>
                      <a:endParaRPr lang="en-MY" sz="1300">
                        <a:effectLst/>
                      </a:endParaRPr>
                    </a:p>
                  </a:txBody>
                  <a:tcPr marL="214730" marR="214730" marT="53683" marB="53683" anchor="ctr"/>
                </a:tc>
                <a:tc>
                  <a:txBody>
                    <a:bodyPr/>
                    <a:lstStyle/>
                    <a:p>
                      <a:r>
                        <a:rPr lang="en-MY" sz="1300">
                          <a:effectLst/>
                        </a:rPr>
                        <a:t>:</a:t>
                      </a:r>
                    </a:p>
                  </a:txBody>
                  <a:tcPr marL="214730" marR="214730" marT="53683" marB="53683" anchor="ctr"/>
                </a:tc>
                <a:tc>
                  <a:txBody>
                    <a:bodyPr/>
                    <a:lstStyle/>
                    <a:p>
                      <a:r>
                        <a:rPr lang="en-MY" sz="1300">
                          <a:effectLst/>
                        </a:rPr>
                        <a:t>3</a:t>
                      </a:r>
                      <a:r>
                        <a:rPr lang="en-MY" sz="1300" baseline="30000">
                          <a:effectLst/>
                        </a:rPr>
                        <a:t>rd</a:t>
                      </a:r>
                      <a:r>
                        <a:rPr lang="en-MY" sz="1300">
                          <a:effectLst/>
                        </a:rPr>
                        <a:t> July 2024</a:t>
                      </a:r>
                    </a:p>
                  </a:txBody>
                  <a:tcPr marL="214730" marR="214730" marT="53683" marB="53683" anchor="ctr"/>
                </a:tc>
                <a:extLst>
                  <a:ext uri="{0D108BD9-81ED-4DB2-BD59-A6C34878D82A}">
                    <a16:rowId xmlns:a16="http://schemas.microsoft.com/office/drawing/2014/main" val="3042396251"/>
                  </a:ext>
                </a:extLst>
              </a:tr>
              <a:tr h="493880">
                <a:tc>
                  <a:txBody>
                    <a:bodyPr/>
                    <a:lstStyle/>
                    <a:p>
                      <a:r>
                        <a:rPr lang="en-MY" sz="1300" b="1">
                          <a:effectLst/>
                        </a:rPr>
                        <a:t>Camera Ready Submission Deadline</a:t>
                      </a:r>
                      <a:endParaRPr lang="en-MY" sz="1300">
                        <a:effectLst/>
                      </a:endParaRPr>
                    </a:p>
                  </a:txBody>
                  <a:tcPr marL="214730" marR="214730" marT="53683" marB="53683" anchor="ctr"/>
                </a:tc>
                <a:tc>
                  <a:txBody>
                    <a:bodyPr/>
                    <a:lstStyle/>
                    <a:p>
                      <a:r>
                        <a:rPr lang="en-MY" sz="1300">
                          <a:effectLst/>
                        </a:rPr>
                        <a:t>:</a:t>
                      </a:r>
                    </a:p>
                  </a:txBody>
                  <a:tcPr marL="214730" marR="214730" marT="53683" marB="53683" anchor="ctr"/>
                </a:tc>
                <a:tc>
                  <a:txBody>
                    <a:bodyPr/>
                    <a:lstStyle/>
                    <a:p>
                      <a:r>
                        <a:rPr lang="en-MY" sz="1300">
                          <a:effectLst/>
                        </a:rPr>
                        <a:t>7</a:t>
                      </a:r>
                      <a:r>
                        <a:rPr lang="en-MY" sz="1300" baseline="30000">
                          <a:effectLst/>
                        </a:rPr>
                        <a:t>th</a:t>
                      </a:r>
                      <a:r>
                        <a:rPr lang="en-MY" sz="1300">
                          <a:effectLst/>
                        </a:rPr>
                        <a:t> August 2024</a:t>
                      </a:r>
                    </a:p>
                  </a:txBody>
                  <a:tcPr marL="214730" marR="214730" marT="53683" marB="53683" anchor="ctr"/>
                </a:tc>
                <a:extLst>
                  <a:ext uri="{0D108BD9-81ED-4DB2-BD59-A6C34878D82A}">
                    <a16:rowId xmlns:a16="http://schemas.microsoft.com/office/drawing/2014/main" val="2739272788"/>
                  </a:ext>
                </a:extLst>
              </a:tr>
              <a:tr h="300622">
                <a:tc>
                  <a:txBody>
                    <a:bodyPr/>
                    <a:lstStyle/>
                    <a:p>
                      <a:r>
                        <a:rPr lang="en-MY" sz="1300" b="1">
                          <a:effectLst/>
                        </a:rPr>
                        <a:t>Early Bird Registration Deadline</a:t>
                      </a:r>
                      <a:endParaRPr lang="en-MY" sz="1300">
                        <a:effectLst/>
                      </a:endParaRPr>
                    </a:p>
                  </a:txBody>
                  <a:tcPr marL="214730" marR="214730" marT="53683" marB="53683" anchor="ctr"/>
                </a:tc>
                <a:tc>
                  <a:txBody>
                    <a:bodyPr/>
                    <a:lstStyle/>
                    <a:p>
                      <a:r>
                        <a:rPr lang="en-MY" sz="1300">
                          <a:effectLst/>
                        </a:rPr>
                        <a:t>:</a:t>
                      </a:r>
                    </a:p>
                  </a:txBody>
                  <a:tcPr marL="214730" marR="214730" marT="53683" marB="53683" anchor="ctr"/>
                </a:tc>
                <a:tc>
                  <a:txBody>
                    <a:bodyPr/>
                    <a:lstStyle/>
                    <a:p>
                      <a:r>
                        <a:rPr lang="en-MY" sz="1300" dirty="0">
                          <a:effectLst/>
                        </a:rPr>
                        <a:t>20</a:t>
                      </a:r>
                      <a:r>
                        <a:rPr lang="en-MY" sz="1300" baseline="30000" dirty="0">
                          <a:effectLst/>
                        </a:rPr>
                        <a:t>th</a:t>
                      </a:r>
                      <a:r>
                        <a:rPr lang="en-MY" sz="1300" dirty="0">
                          <a:effectLst/>
                        </a:rPr>
                        <a:t> July 2024</a:t>
                      </a:r>
                    </a:p>
                  </a:txBody>
                  <a:tcPr marL="214730" marR="214730" marT="53683" marB="53683" anchor="ctr"/>
                </a:tc>
                <a:extLst>
                  <a:ext uri="{0D108BD9-81ED-4DB2-BD59-A6C34878D82A}">
                    <a16:rowId xmlns:a16="http://schemas.microsoft.com/office/drawing/2014/main" val="555250946"/>
                  </a:ext>
                </a:extLst>
              </a:tr>
            </a:tbl>
          </a:graphicData>
        </a:graphic>
      </p:graphicFrame>
    </p:spTree>
    <p:extLst>
      <p:ext uri="{BB962C8B-B14F-4D97-AF65-F5344CB8AC3E}">
        <p14:creationId xmlns:p14="http://schemas.microsoft.com/office/powerpoint/2010/main" val="1387399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A9A68-C74E-1F4E-5649-B4580BA55E90}"/>
              </a:ext>
            </a:extLst>
          </p:cNvPr>
          <p:cNvSpPr>
            <a:spLocks noGrp="1"/>
          </p:cNvSpPr>
          <p:nvPr>
            <p:ph type="title"/>
          </p:nvPr>
        </p:nvSpPr>
        <p:spPr/>
        <p:txBody>
          <a:bodyPr/>
          <a:lstStyle/>
          <a:p>
            <a:r>
              <a:rPr lang="en-MY" dirty="0"/>
              <a:t>R10 HTC 2024 Program </a:t>
            </a:r>
          </a:p>
        </p:txBody>
      </p:sp>
      <p:sp>
        <p:nvSpPr>
          <p:cNvPr id="3" name="Text Placeholder 2">
            <a:extLst>
              <a:ext uri="{FF2B5EF4-FFF2-40B4-BE49-F238E27FC236}">
                <a16:creationId xmlns:a16="http://schemas.microsoft.com/office/drawing/2014/main" id="{66C362EC-9AB1-5490-C820-BC3A1FF43259}"/>
              </a:ext>
            </a:extLst>
          </p:cNvPr>
          <p:cNvSpPr>
            <a:spLocks noGrp="1"/>
          </p:cNvSpPr>
          <p:nvPr>
            <p:ph type="body" sz="quarter" idx="13"/>
          </p:nvPr>
        </p:nvSpPr>
        <p:spPr>
          <a:xfrm>
            <a:off x="628649" y="1105593"/>
            <a:ext cx="6861117" cy="3108030"/>
          </a:xfrm>
        </p:spPr>
        <p:txBody>
          <a:bodyPr>
            <a:normAutofit lnSpcReduction="10000"/>
          </a:bodyPr>
          <a:lstStyle/>
          <a:p>
            <a:r>
              <a:rPr lang="en-MY" sz="2000" dirty="0"/>
              <a:t>Workshop: 3 proposals received (deadline 1</a:t>
            </a:r>
            <a:r>
              <a:rPr lang="en-MY" sz="2000" baseline="30000" dirty="0"/>
              <a:t>st</a:t>
            </a:r>
            <a:r>
              <a:rPr lang="en-MY" sz="2000" dirty="0"/>
              <a:t> April)</a:t>
            </a:r>
          </a:p>
          <a:p>
            <a:r>
              <a:rPr lang="en-MY" sz="2000" dirty="0"/>
              <a:t>Tutorials : 3 proposals received (deadline 1</a:t>
            </a:r>
            <a:r>
              <a:rPr lang="en-MY" sz="2000" baseline="30000" dirty="0"/>
              <a:t>st</a:t>
            </a:r>
            <a:r>
              <a:rPr lang="en-MY" sz="2000" dirty="0"/>
              <a:t> April)</a:t>
            </a:r>
          </a:p>
          <a:p>
            <a:r>
              <a:rPr lang="en-MY" sz="2000" dirty="0"/>
              <a:t>Special Session </a:t>
            </a:r>
          </a:p>
          <a:p>
            <a:r>
              <a:rPr lang="en-MY" sz="2000" dirty="0"/>
              <a:t>Innovation Challenge </a:t>
            </a:r>
          </a:p>
          <a:p>
            <a:pPr lvl="1"/>
            <a:r>
              <a:rPr lang="en-MY" sz="1600" dirty="0"/>
              <a:t>Prize Money USD500</a:t>
            </a:r>
          </a:p>
          <a:p>
            <a:pPr lvl="1"/>
            <a:r>
              <a:rPr lang="en-MY" sz="1600" dirty="0"/>
              <a:t>Seeking sponsorship for travel allowance for the top three team to present and attend R10-HTC 2024 </a:t>
            </a:r>
          </a:p>
          <a:p>
            <a:r>
              <a:rPr lang="en-MY" sz="2000" dirty="0"/>
              <a:t>Pitching Program with Leave a Nest</a:t>
            </a:r>
          </a:p>
          <a:p>
            <a:r>
              <a:rPr lang="en-MY" sz="2000" dirty="0"/>
              <a:t>Lecture and Oral Interactive Presentation </a:t>
            </a:r>
          </a:p>
          <a:p>
            <a:r>
              <a:rPr lang="en-MY" sz="2000" dirty="0"/>
              <a:t>Industry Exhibition</a:t>
            </a:r>
          </a:p>
          <a:p>
            <a:endParaRPr lang="en-MY" dirty="0"/>
          </a:p>
          <a:p>
            <a:endParaRPr lang="en-MY" dirty="0"/>
          </a:p>
        </p:txBody>
      </p:sp>
      <p:sp>
        <p:nvSpPr>
          <p:cNvPr id="5" name="Slide Number Placeholder 4">
            <a:extLst>
              <a:ext uri="{FF2B5EF4-FFF2-40B4-BE49-F238E27FC236}">
                <a16:creationId xmlns:a16="http://schemas.microsoft.com/office/drawing/2014/main" id="{826C97AD-04F4-0A29-1FA6-163B5C69F226}"/>
              </a:ext>
            </a:extLst>
          </p:cNvPr>
          <p:cNvSpPr>
            <a:spLocks noGrp="1"/>
          </p:cNvSpPr>
          <p:nvPr>
            <p:ph type="sldNum" sz="quarter" idx="15"/>
          </p:nvPr>
        </p:nvSpPr>
        <p:spPr/>
        <p:txBody>
          <a:bodyPr/>
          <a:lstStyle/>
          <a:p>
            <a:fld id="{3DD97BEB-BAEF-0344-9D5C-EC73E478698A}" type="slidenum">
              <a:rPr lang="en-US" smtClean="0"/>
              <a:pPr/>
              <a:t>6</a:t>
            </a:fld>
            <a:endParaRPr lang="en-US"/>
          </a:p>
        </p:txBody>
      </p:sp>
    </p:spTree>
    <p:extLst>
      <p:ext uri="{BB962C8B-B14F-4D97-AF65-F5344CB8AC3E}">
        <p14:creationId xmlns:p14="http://schemas.microsoft.com/office/powerpoint/2010/main" val="2243520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31A29-EA76-47DF-32DE-1EBD1E85C45F}"/>
              </a:ext>
            </a:extLst>
          </p:cNvPr>
          <p:cNvSpPr>
            <a:spLocks noGrp="1"/>
          </p:cNvSpPr>
          <p:nvPr>
            <p:ph type="title"/>
          </p:nvPr>
        </p:nvSpPr>
        <p:spPr/>
        <p:txBody>
          <a:bodyPr/>
          <a:lstStyle/>
          <a:p>
            <a:r>
              <a:rPr lang="en-US" dirty="0"/>
              <a:t>Co-Located Event/Special Workshop</a:t>
            </a:r>
          </a:p>
        </p:txBody>
      </p:sp>
      <p:sp>
        <p:nvSpPr>
          <p:cNvPr id="3" name="Text Placeholder 2">
            <a:extLst>
              <a:ext uri="{FF2B5EF4-FFF2-40B4-BE49-F238E27FC236}">
                <a16:creationId xmlns:a16="http://schemas.microsoft.com/office/drawing/2014/main" id="{5CC7E0E0-6DF7-9E32-ECD7-7C2FA5EBFA63}"/>
              </a:ext>
            </a:extLst>
          </p:cNvPr>
          <p:cNvSpPr>
            <a:spLocks noGrp="1"/>
          </p:cNvSpPr>
          <p:nvPr>
            <p:ph type="body" sz="quarter" idx="13"/>
          </p:nvPr>
        </p:nvSpPr>
        <p:spPr/>
        <p:txBody>
          <a:bodyPr/>
          <a:lstStyle/>
          <a:p>
            <a:r>
              <a:rPr lang="en-US" dirty="0"/>
              <a:t>Industry Conclave</a:t>
            </a:r>
          </a:p>
          <a:p>
            <a:r>
              <a:rPr lang="en-US" dirty="0"/>
              <a:t>HTA Impact Congress</a:t>
            </a:r>
          </a:p>
          <a:p>
            <a:r>
              <a:rPr lang="en-US" dirty="0"/>
              <a:t>YP Track</a:t>
            </a:r>
          </a:p>
          <a:p>
            <a:r>
              <a:rPr lang="en-US" dirty="0"/>
              <a:t>LMAG Track</a:t>
            </a:r>
          </a:p>
          <a:p>
            <a:r>
              <a:rPr lang="en-US" dirty="0"/>
              <a:t>Conference Quality and Management Workshop</a:t>
            </a:r>
          </a:p>
          <a:p>
            <a:r>
              <a:rPr lang="en-US" dirty="0"/>
              <a:t>WIE Session</a:t>
            </a:r>
          </a:p>
          <a:p>
            <a:r>
              <a:rPr lang="en-US" dirty="0"/>
              <a:t>HTB Workshop</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75442822-9C14-D4EC-6738-21C7527F9252}"/>
              </a:ext>
            </a:extLst>
          </p:cNvPr>
          <p:cNvSpPr>
            <a:spLocks noGrp="1"/>
          </p:cNvSpPr>
          <p:nvPr>
            <p:ph type="sldNum" sz="quarter" idx="14"/>
          </p:nvPr>
        </p:nvSpPr>
        <p:spPr/>
        <p:txBody>
          <a:bodyPr/>
          <a:lstStyle/>
          <a:p>
            <a:fld id="{3DD97BEB-BAEF-0344-9D5C-EC73E478698A}" type="slidenum">
              <a:rPr lang="en-US" smtClean="0"/>
              <a:pPr/>
              <a:t>7</a:t>
            </a:fld>
            <a:endParaRPr lang="en-US"/>
          </a:p>
        </p:txBody>
      </p:sp>
    </p:spTree>
    <p:extLst>
      <p:ext uri="{BB962C8B-B14F-4D97-AF65-F5344CB8AC3E}">
        <p14:creationId xmlns:p14="http://schemas.microsoft.com/office/powerpoint/2010/main" val="203150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07D01-F5AE-499B-E947-9441BDC05AEE}"/>
              </a:ext>
            </a:extLst>
          </p:cNvPr>
          <p:cNvSpPr>
            <a:spLocks noGrp="1"/>
          </p:cNvSpPr>
          <p:nvPr>
            <p:ph type="title"/>
          </p:nvPr>
        </p:nvSpPr>
        <p:spPr/>
        <p:txBody>
          <a:bodyPr/>
          <a:lstStyle/>
          <a:p>
            <a:r>
              <a:rPr lang="en-MY" dirty="0"/>
              <a:t>Publicity/Website/Social Media</a:t>
            </a:r>
          </a:p>
        </p:txBody>
      </p:sp>
      <p:sp>
        <p:nvSpPr>
          <p:cNvPr id="3" name="Text Placeholder 2">
            <a:extLst>
              <a:ext uri="{FF2B5EF4-FFF2-40B4-BE49-F238E27FC236}">
                <a16:creationId xmlns:a16="http://schemas.microsoft.com/office/drawing/2014/main" id="{E4774458-920C-ACAB-D231-94088E20BE95}"/>
              </a:ext>
            </a:extLst>
          </p:cNvPr>
          <p:cNvSpPr>
            <a:spLocks noGrp="1"/>
          </p:cNvSpPr>
          <p:nvPr>
            <p:ph type="body" sz="quarter" idx="13"/>
          </p:nvPr>
        </p:nvSpPr>
        <p:spPr/>
        <p:txBody>
          <a:bodyPr/>
          <a:lstStyle/>
          <a:p>
            <a:r>
              <a:rPr lang="en-MY" dirty="0"/>
              <a:t>Website: </a:t>
            </a:r>
            <a:r>
              <a:rPr lang="en-MY" dirty="0">
                <a:hlinkClick r:id="rId2"/>
              </a:rPr>
              <a:t>https://ieeemy.org/htc2024/</a:t>
            </a:r>
            <a:endParaRPr lang="en-MY" dirty="0"/>
          </a:p>
          <a:p>
            <a:r>
              <a:rPr lang="en-MY" dirty="0"/>
              <a:t>Publicity:</a:t>
            </a:r>
          </a:p>
          <a:p>
            <a:pPr lvl="1"/>
            <a:r>
              <a:rPr lang="en-MY" dirty="0"/>
              <a:t>CFP Brochure distributed at R10 HTC 2023</a:t>
            </a:r>
          </a:p>
          <a:p>
            <a:pPr lvl="1"/>
            <a:r>
              <a:rPr lang="en-MY" dirty="0"/>
              <a:t>IEEE e-Notice email blast (Feb 16, 2024)</a:t>
            </a:r>
          </a:p>
          <a:p>
            <a:pPr lvl="1"/>
            <a:r>
              <a:rPr lang="en-MY" dirty="0"/>
              <a:t>EDAS email blast</a:t>
            </a:r>
          </a:p>
          <a:p>
            <a:r>
              <a:rPr lang="en-MY" dirty="0"/>
              <a:t>Social Media – X, Insta &amp; FB</a:t>
            </a:r>
          </a:p>
          <a:p>
            <a:endParaRPr lang="en-MY" dirty="0"/>
          </a:p>
          <a:p>
            <a:endParaRPr lang="en-MY" dirty="0"/>
          </a:p>
        </p:txBody>
      </p:sp>
      <p:sp>
        <p:nvSpPr>
          <p:cNvPr id="5" name="Slide Number Placeholder 4">
            <a:extLst>
              <a:ext uri="{FF2B5EF4-FFF2-40B4-BE49-F238E27FC236}">
                <a16:creationId xmlns:a16="http://schemas.microsoft.com/office/drawing/2014/main" id="{2EA39004-B616-1494-C390-751DC8ADF07C}"/>
              </a:ext>
            </a:extLst>
          </p:cNvPr>
          <p:cNvSpPr>
            <a:spLocks noGrp="1"/>
          </p:cNvSpPr>
          <p:nvPr>
            <p:ph type="sldNum" sz="quarter" idx="15"/>
          </p:nvPr>
        </p:nvSpPr>
        <p:spPr/>
        <p:txBody>
          <a:bodyPr/>
          <a:lstStyle/>
          <a:p>
            <a:fld id="{3DD97BEB-BAEF-0344-9D5C-EC73E478698A}" type="slidenum">
              <a:rPr lang="en-US" smtClean="0"/>
              <a:pPr/>
              <a:t>8</a:t>
            </a:fld>
            <a:endParaRPr lang="en-US"/>
          </a:p>
        </p:txBody>
      </p:sp>
    </p:spTree>
    <p:extLst>
      <p:ext uri="{BB962C8B-B14F-4D97-AF65-F5344CB8AC3E}">
        <p14:creationId xmlns:p14="http://schemas.microsoft.com/office/powerpoint/2010/main" val="2845892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80247-057C-12AB-713A-535FAE972341}"/>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92E393-8186-3696-ED52-2B451C670A87}"/>
              </a:ext>
            </a:extLst>
          </p:cNvPr>
          <p:cNvSpPr>
            <a:spLocks noGrp="1"/>
          </p:cNvSpPr>
          <p:nvPr>
            <p:ph type="sldNum" sz="quarter" idx="18"/>
          </p:nvPr>
        </p:nvSpPr>
        <p:spPr/>
        <p:txBody>
          <a:bodyPr/>
          <a:lstStyle/>
          <a:p>
            <a:fld id="{3DD97BEB-BAEF-0344-9D5C-EC73E478698A}" type="slidenum">
              <a:rPr lang="en-US" smtClean="0"/>
              <a:pPr/>
              <a:t>9</a:t>
            </a:fld>
            <a:endParaRPr lang="en-US"/>
          </a:p>
        </p:txBody>
      </p:sp>
      <p:sp>
        <p:nvSpPr>
          <p:cNvPr id="3" name="Title 2">
            <a:extLst>
              <a:ext uri="{FF2B5EF4-FFF2-40B4-BE49-F238E27FC236}">
                <a16:creationId xmlns:a16="http://schemas.microsoft.com/office/drawing/2014/main" id="{FF2A4FFD-6CCC-BE23-C029-7B81A28A6298}"/>
              </a:ext>
            </a:extLst>
          </p:cNvPr>
          <p:cNvSpPr>
            <a:spLocks noGrp="1"/>
          </p:cNvSpPr>
          <p:nvPr>
            <p:ph type="ctrTitle"/>
          </p:nvPr>
        </p:nvSpPr>
        <p:spPr>
          <a:xfrm>
            <a:off x="686618" y="3387679"/>
            <a:ext cx="7772400" cy="522983"/>
          </a:xfrm>
        </p:spPr>
        <p:txBody>
          <a:bodyPr>
            <a:normAutofit fontScale="90000"/>
          </a:bodyPr>
          <a:lstStyle/>
          <a:p>
            <a:pPr algn="ctr"/>
            <a:r>
              <a:rPr lang="en-US" dirty="0"/>
              <a:t>R10 – HTC 2024</a:t>
            </a:r>
          </a:p>
        </p:txBody>
      </p:sp>
      <p:sp>
        <p:nvSpPr>
          <p:cNvPr id="4" name="Subtitle 3">
            <a:extLst>
              <a:ext uri="{FF2B5EF4-FFF2-40B4-BE49-F238E27FC236}">
                <a16:creationId xmlns:a16="http://schemas.microsoft.com/office/drawing/2014/main" id="{01F3AB7B-643B-3F5C-D14E-902B83A04D5B}"/>
              </a:ext>
            </a:extLst>
          </p:cNvPr>
          <p:cNvSpPr>
            <a:spLocks noGrp="1"/>
          </p:cNvSpPr>
          <p:nvPr>
            <p:ph type="subTitle" idx="1"/>
          </p:nvPr>
        </p:nvSpPr>
        <p:spPr>
          <a:xfrm>
            <a:off x="685800" y="3940870"/>
            <a:ext cx="7772400" cy="956810"/>
          </a:xfrm>
        </p:spPr>
        <p:txBody>
          <a:bodyPr>
            <a:normAutofit fontScale="92500" lnSpcReduction="20000"/>
          </a:bodyPr>
          <a:lstStyle/>
          <a:p>
            <a:pPr algn="ctr"/>
            <a:r>
              <a:rPr lang="en-US" dirty="0"/>
              <a:t>1 – 3rd October 2024</a:t>
            </a:r>
          </a:p>
          <a:p>
            <a:pPr algn="ctr"/>
            <a:r>
              <a:rPr lang="en-US" dirty="0"/>
              <a:t>Royale </a:t>
            </a:r>
            <a:r>
              <a:rPr lang="en-US" dirty="0" err="1"/>
              <a:t>Chulan</a:t>
            </a:r>
            <a:r>
              <a:rPr lang="en-US" dirty="0"/>
              <a:t> Hotel</a:t>
            </a:r>
          </a:p>
          <a:p>
            <a:pPr algn="ctr"/>
            <a:r>
              <a:rPr lang="en-US" dirty="0"/>
              <a:t>Kuala Lumpur</a:t>
            </a:r>
          </a:p>
        </p:txBody>
      </p:sp>
      <p:pic>
        <p:nvPicPr>
          <p:cNvPr id="15" name="Picture 14">
            <a:extLst>
              <a:ext uri="{FF2B5EF4-FFF2-40B4-BE49-F238E27FC236}">
                <a16:creationId xmlns:a16="http://schemas.microsoft.com/office/drawing/2014/main" id="{1C44CFE3-058B-401A-40CB-C3351FE97FC4}"/>
              </a:ext>
            </a:extLst>
          </p:cNvPr>
          <p:cNvPicPr>
            <a:picLocks noChangeAspect="1"/>
          </p:cNvPicPr>
          <p:nvPr/>
        </p:nvPicPr>
        <p:blipFill>
          <a:blip r:embed="rId2"/>
          <a:stretch>
            <a:fillRect/>
          </a:stretch>
        </p:blipFill>
        <p:spPr>
          <a:xfrm>
            <a:off x="0" y="81692"/>
            <a:ext cx="9144000" cy="2460526"/>
          </a:xfrm>
          <a:prstGeom prst="rect">
            <a:avLst/>
          </a:prstGeom>
        </p:spPr>
      </p:pic>
      <p:sp>
        <p:nvSpPr>
          <p:cNvPr id="16" name="TextBox 15">
            <a:extLst>
              <a:ext uri="{FF2B5EF4-FFF2-40B4-BE49-F238E27FC236}">
                <a16:creationId xmlns:a16="http://schemas.microsoft.com/office/drawing/2014/main" id="{A1A90281-D5C8-133A-27FD-826E5C6A0925}"/>
              </a:ext>
            </a:extLst>
          </p:cNvPr>
          <p:cNvSpPr txBox="1"/>
          <p:nvPr/>
        </p:nvSpPr>
        <p:spPr>
          <a:xfrm>
            <a:off x="2404816" y="2188058"/>
            <a:ext cx="3902030" cy="923330"/>
          </a:xfrm>
          <a:prstGeom prst="rect">
            <a:avLst/>
          </a:prstGeom>
          <a:noFill/>
        </p:spPr>
        <p:txBody>
          <a:bodyPr wrap="none" rtlCol="0">
            <a:spAutoFit/>
          </a:bodyPr>
          <a:lstStyle/>
          <a:p>
            <a:pPr algn="ctr"/>
            <a:r>
              <a:rPr lang="en-MY" sz="5400" b="1" dirty="0">
                <a:solidFill>
                  <a:schemeClr val="accent6">
                    <a:lumMod val="50000"/>
                  </a:schemeClr>
                </a:solidFill>
                <a:latin typeface="Adobe Devanagari" panose="02040503050201020203" pitchFamily="18" charset="0"/>
                <a:cs typeface="Adobe Devanagari" panose="02040503050201020203" pitchFamily="18" charset="0"/>
              </a:rPr>
              <a:t>THANK YOU</a:t>
            </a:r>
          </a:p>
        </p:txBody>
      </p:sp>
    </p:spTree>
    <p:extLst>
      <p:ext uri="{BB962C8B-B14F-4D97-AF65-F5344CB8AC3E}">
        <p14:creationId xmlns:p14="http://schemas.microsoft.com/office/powerpoint/2010/main" val="257318069"/>
      </p:ext>
    </p:extLst>
  </p:cSld>
  <p:clrMapOvr>
    <a:masterClrMapping/>
  </p:clrMapOvr>
</p:sld>
</file>

<file path=ppt/theme/theme1.xml><?xml version="1.0" encoding="utf-8"?>
<a:theme xmlns:a="http://schemas.openxmlformats.org/drawingml/2006/main" name="Theme 1">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6-DCI-113_Branded_PPT_Template_B_Final_FullScreen" id="{42F2A728-38A7-F741-8697-F23A46403293}" vid="{291ADA43-C1E7-0449-827C-A2959B3E2CF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16-DCI-113_Branded_PPT_Template_B_Final_FullScreen</Template>
  <TotalTime>529</TotalTime>
  <Words>722</Words>
  <Application>Microsoft Macintosh PowerPoint</Application>
  <PresentationFormat>On-screen Show (16:9)</PresentationFormat>
  <Paragraphs>109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Adobe Devanagari</vt:lpstr>
      <vt:lpstr>Arial</vt:lpstr>
      <vt:lpstr>Calibri</vt:lpstr>
      <vt:lpstr>Courier New</vt:lpstr>
      <vt:lpstr>LucidaGrande</vt:lpstr>
      <vt:lpstr>Wingdings</vt:lpstr>
      <vt:lpstr>Theme 1</vt:lpstr>
      <vt:lpstr>R10 – HTC 2024</vt:lpstr>
      <vt:lpstr>Introduction</vt:lpstr>
      <vt:lpstr>Topics covered but not limited to:</vt:lpstr>
      <vt:lpstr>Organising Committee</vt:lpstr>
      <vt:lpstr>Important Dates</vt:lpstr>
      <vt:lpstr>R10 HTC 2024 Program </vt:lpstr>
      <vt:lpstr>Co-Located Event/Special Workshop</vt:lpstr>
      <vt:lpstr>Publicity/Website/Social Media</vt:lpstr>
      <vt:lpstr>R10 – HTC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NORLIZA BTE MOHD NOOR</cp:lastModifiedBy>
  <cp:revision>41</cp:revision>
  <dcterms:created xsi:type="dcterms:W3CDTF">2016-10-24T19:40:55Z</dcterms:created>
  <dcterms:modified xsi:type="dcterms:W3CDTF">2024-03-03T02:28:41Z</dcterms:modified>
</cp:coreProperties>
</file>