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345" r:id="rId3"/>
    <p:sldId id="325" r:id="rId4"/>
    <p:sldId id="343" r:id="rId5"/>
    <p:sldId id="346" r:id="rId6"/>
    <p:sldId id="347" r:id="rId7"/>
    <p:sldId id="348" r:id="rId8"/>
    <p:sldId id="349" r:id="rId9"/>
    <p:sldId id="344" r:id="rId10"/>
    <p:sldId id="333" r:id="rId11"/>
    <p:sldId id="340" r:id="rId12"/>
    <p:sldId id="32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0066FF"/>
    <a:srgbClr val="CCECFF"/>
    <a:srgbClr val="00CCFF"/>
    <a:srgbClr val="FCCEF3"/>
    <a:srgbClr val="C165FF"/>
    <a:srgbClr val="660066"/>
    <a:srgbClr val="008542"/>
    <a:srgbClr val="CC0033"/>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427"/>
    <p:restoredTop sz="94629" autoAdjust="0"/>
  </p:normalViewPr>
  <p:slideViewPr>
    <p:cSldViewPr snapToGrid="0" snapToObjects="1">
      <p:cViewPr>
        <p:scale>
          <a:sx n="80" d="100"/>
          <a:sy n="80" d="100"/>
        </p:scale>
        <p:origin x="-228" y="-354"/>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B2399-0EA8-4808-ADFE-CAB05544926A}"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3E6EA956-37D4-4AC4-A676-2C67858CCEEE}">
      <dgm:prSet phldrT="[Text]"/>
      <dgm:spPr/>
      <dgm:t>
        <a:bodyPr/>
        <a:lstStyle/>
        <a:p>
          <a:r>
            <a:rPr lang="en-US" b="1" dirty="0" smtClean="0">
              <a:latin typeface="Avenir Next" charset="0"/>
              <a:ea typeface="Avenir Next" charset="0"/>
              <a:cs typeface="Avenir Next" charset="0"/>
            </a:rPr>
            <a:t>Societies, Councils, Technical Communities</a:t>
          </a:r>
          <a:endParaRPr lang="en-US" b="1" dirty="0">
            <a:latin typeface="Avenir Next" charset="0"/>
            <a:ea typeface="Avenir Next" charset="0"/>
            <a:cs typeface="Avenir Next" charset="0"/>
          </a:endParaRPr>
        </a:p>
      </dgm:t>
    </dgm:pt>
    <dgm:pt modelId="{7B2BEE7D-CF97-43AF-B48D-92F30330C694}" type="parTrans" cxnId="{1C883B9A-27EA-42D6-B3F5-7A9474B023D0}">
      <dgm:prSet/>
      <dgm:spPr/>
      <dgm:t>
        <a:bodyPr/>
        <a:lstStyle/>
        <a:p>
          <a:endParaRPr lang="en-US"/>
        </a:p>
      </dgm:t>
    </dgm:pt>
    <dgm:pt modelId="{BB203E8E-83F9-4377-8D45-2845A6597A9F}" type="sibTrans" cxnId="{1C883B9A-27EA-42D6-B3F5-7A9474B023D0}">
      <dgm:prSet/>
      <dgm:spPr>
        <a:solidFill>
          <a:srgbClr val="F68025">
            <a:alpha val="70000"/>
          </a:srgbClr>
        </a:solidFill>
      </dgm:spPr>
      <dgm:t>
        <a:bodyPr/>
        <a:lstStyle/>
        <a:p>
          <a:endParaRPr lang="en-US"/>
        </a:p>
      </dgm:t>
    </dgm:pt>
    <dgm:pt modelId="{953DCAFA-2873-4A59-AF7F-7773001FB0D7}">
      <dgm:prSet phldrT="[Text]"/>
      <dgm:spPr/>
      <dgm:t>
        <a:bodyPr/>
        <a:lstStyle/>
        <a:p>
          <a:r>
            <a:rPr lang="en-US" b="1" dirty="0" smtClean="0">
              <a:latin typeface="Avenir Next" charset="0"/>
              <a:ea typeface="Avenir Next" charset="0"/>
              <a:cs typeface="Avenir Next" charset="0"/>
            </a:rPr>
            <a:t>Conferences and Events</a:t>
          </a:r>
        </a:p>
        <a:p>
          <a:r>
            <a:rPr lang="en-US" b="1" dirty="0" smtClean="0">
              <a:latin typeface="Avenir Next" charset="0"/>
              <a:ea typeface="Avenir Next" charset="0"/>
              <a:cs typeface="Avenir Next" charset="0"/>
            </a:rPr>
            <a:t>1800</a:t>
          </a:r>
          <a:endParaRPr lang="en-US" b="1" dirty="0">
            <a:latin typeface="Avenir Next" charset="0"/>
            <a:ea typeface="Avenir Next" charset="0"/>
            <a:cs typeface="Avenir Next" charset="0"/>
          </a:endParaRPr>
        </a:p>
      </dgm:t>
    </dgm:pt>
    <dgm:pt modelId="{2C075042-0277-416D-B7FF-4DA6BC8F3101}" type="parTrans" cxnId="{3DAFAF1A-65D2-4DA1-ADB9-4CDD377C7EFD}">
      <dgm:prSet/>
      <dgm:spPr/>
      <dgm:t>
        <a:bodyPr/>
        <a:lstStyle/>
        <a:p>
          <a:endParaRPr lang="en-US"/>
        </a:p>
      </dgm:t>
    </dgm:pt>
    <dgm:pt modelId="{33419508-2F59-40BB-92F9-E7596A83CE92}" type="sibTrans" cxnId="{3DAFAF1A-65D2-4DA1-ADB9-4CDD377C7EFD}">
      <dgm:prSet/>
      <dgm:spPr>
        <a:solidFill>
          <a:srgbClr val="F68025">
            <a:alpha val="70000"/>
          </a:srgbClr>
        </a:solidFill>
      </dgm:spPr>
      <dgm:t>
        <a:bodyPr/>
        <a:lstStyle/>
        <a:p>
          <a:endParaRPr lang="en-US"/>
        </a:p>
      </dgm:t>
    </dgm:pt>
    <dgm:pt modelId="{46569D0C-0BF9-4411-B2BE-0BCBB2720335}">
      <dgm:prSet phldrT="[Text]" phldr="1"/>
      <dgm:spPr/>
      <dgm:t>
        <a:bodyPr/>
        <a:lstStyle/>
        <a:p>
          <a:endParaRPr lang="en-US" dirty="0"/>
        </a:p>
      </dgm:t>
    </dgm:pt>
    <dgm:pt modelId="{404131EF-9A08-4640-9D28-325F540A97B7}" type="parTrans" cxnId="{4C0B1E6D-FB25-46E3-9E73-668F8FA6A8C9}">
      <dgm:prSet/>
      <dgm:spPr/>
      <dgm:t>
        <a:bodyPr/>
        <a:lstStyle/>
        <a:p>
          <a:endParaRPr lang="en-US"/>
        </a:p>
      </dgm:t>
    </dgm:pt>
    <dgm:pt modelId="{B820AEB2-EFF2-48DF-A346-218F37FA3F04}" type="sibTrans" cxnId="{4C0B1E6D-FB25-46E3-9E73-668F8FA6A8C9}">
      <dgm:prSet/>
      <dgm:spPr/>
      <dgm:t>
        <a:bodyPr/>
        <a:lstStyle/>
        <a:p>
          <a:endParaRPr lang="en-US"/>
        </a:p>
      </dgm:t>
    </dgm:pt>
    <dgm:pt modelId="{23246AA6-BE79-46BE-A4B0-B0C133243E76}">
      <dgm:prSet phldrT="[Text]" custT="1"/>
      <dgm:spPr/>
      <dgm:t>
        <a:bodyPr/>
        <a:lstStyle/>
        <a:p>
          <a:r>
            <a:rPr lang="en-US" sz="1600" b="1" dirty="0" smtClean="0">
              <a:latin typeface="Avenir Next" charset="0"/>
              <a:ea typeface="Avenir Next" charset="0"/>
              <a:cs typeface="Avenir Next" charset="0"/>
            </a:rPr>
            <a:t>Periodicals</a:t>
          </a:r>
        </a:p>
        <a:p>
          <a:r>
            <a:rPr lang="en-US" sz="1600" b="1" dirty="0" smtClean="0">
              <a:latin typeface="Avenir Next" charset="0"/>
              <a:ea typeface="Avenir Next" charset="0"/>
              <a:cs typeface="Avenir Next" charset="0"/>
            </a:rPr>
            <a:t>186</a:t>
          </a:r>
          <a:endParaRPr lang="en-US" sz="1600" b="1" dirty="0">
            <a:latin typeface="Avenir Next" charset="0"/>
            <a:ea typeface="Avenir Next" charset="0"/>
            <a:cs typeface="Avenir Next" charset="0"/>
          </a:endParaRPr>
        </a:p>
      </dgm:t>
    </dgm:pt>
    <dgm:pt modelId="{ADD9AC83-469F-4BE7-908B-C381B36FE995}" type="parTrans" cxnId="{4F338E05-E68A-4E0C-8C3B-8AF44F6D7022}">
      <dgm:prSet/>
      <dgm:spPr/>
      <dgm:t>
        <a:bodyPr/>
        <a:lstStyle/>
        <a:p>
          <a:endParaRPr lang="en-US"/>
        </a:p>
      </dgm:t>
    </dgm:pt>
    <dgm:pt modelId="{CDC991BC-970F-45FF-B262-0B43CA4CCA4F}" type="sibTrans" cxnId="{4F338E05-E68A-4E0C-8C3B-8AF44F6D7022}">
      <dgm:prSet/>
      <dgm:spPr>
        <a:solidFill>
          <a:srgbClr val="F68025">
            <a:alpha val="70000"/>
          </a:srgbClr>
        </a:solidFill>
      </dgm:spPr>
      <dgm:t>
        <a:bodyPr/>
        <a:lstStyle/>
        <a:p>
          <a:endParaRPr lang="en-US"/>
        </a:p>
      </dgm:t>
    </dgm:pt>
    <dgm:pt modelId="{27AB23D0-3472-4398-AFE5-6E533AB68F47}">
      <dgm:prSet phldrT="[Text]" custLinFactNeighborY="-3358"/>
      <dgm:spPr/>
      <dgm:t>
        <a:bodyPr/>
        <a:lstStyle/>
        <a:p>
          <a:endParaRPr lang="en-US" dirty="0"/>
        </a:p>
      </dgm:t>
    </dgm:pt>
    <dgm:pt modelId="{6099A6A7-2DD4-41D9-BEA1-B26859B18B98}" type="parTrans" cxnId="{23F3C634-E62F-497F-8ECB-5B60E55941FF}">
      <dgm:prSet/>
      <dgm:spPr/>
      <dgm:t>
        <a:bodyPr/>
        <a:lstStyle/>
        <a:p>
          <a:endParaRPr lang="en-US"/>
        </a:p>
      </dgm:t>
    </dgm:pt>
    <dgm:pt modelId="{443F75FE-8DF6-4FB1-82C0-74607A789911}" type="sibTrans" cxnId="{23F3C634-E62F-497F-8ECB-5B60E55941FF}">
      <dgm:prSet/>
      <dgm:spPr/>
      <dgm:t>
        <a:bodyPr/>
        <a:lstStyle/>
        <a:p>
          <a:endParaRPr lang="en-US"/>
        </a:p>
      </dgm:t>
    </dgm:pt>
    <dgm:pt modelId="{09E7221F-F396-4041-A424-0B47FFB3393B}">
      <dgm:prSet phldrT="[Text]"/>
      <dgm:spPr/>
      <dgm:t>
        <a:bodyPr/>
        <a:lstStyle/>
        <a:p>
          <a:endParaRPr lang="en-US" dirty="0"/>
        </a:p>
      </dgm:t>
    </dgm:pt>
    <dgm:pt modelId="{BCC4F595-09C3-4DF8-9727-8EADF392BCCD}" type="parTrans" cxnId="{94DD24A5-6BE3-495A-9924-5CC3B12490B4}">
      <dgm:prSet/>
      <dgm:spPr/>
      <dgm:t>
        <a:bodyPr/>
        <a:lstStyle/>
        <a:p>
          <a:endParaRPr lang="en-US"/>
        </a:p>
      </dgm:t>
    </dgm:pt>
    <dgm:pt modelId="{A8347721-54DD-41C6-B82A-200237CC261F}" type="sibTrans" cxnId="{94DD24A5-6BE3-495A-9924-5CC3B12490B4}">
      <dgm:prSet/>
      <dgm:spPr/>
      <dgm:t>
        <a:bodyPr/>
        <a:lstStyle/>
        <a:p>
          <a:endParaRPr lang="en-US"/>
        </a:p>
      </dgm:t>
    </dgm:pt>
    <dgm:pt modelId="{3CAF8223-4561-4D03-BD4C-E0E6AAD4B357}">
      <dgm:prSet custLinFactX="-1453" custLinFactNeighborX="-100000" custLinFactNeighborY="3486"/>
      <dgm:spPr/>
      <dgm:t>
        <a:bodyPr/>
        <a:lstStyle/>
        <a:p>
          <a:endParaRPr lang="en-US" dirty="0"/>
        </a:p>
      </dgm:t>
    </dgm:pt>
    <dgm:pt modelId="{E3D50AB8-9E2E-4ECD-9E6B-6E21236F4909}" type="parTrans" cxnId="{5FD7B977-EDCE-41F9-9CE9-2D4E37AF6104}">
      <dgm:prSet/>
      <dgm:spPr/>
      <dgm:t>
        <a:bodyPr/>
        <a:lstStyle/>
        <a:p>
          <a:endParaRPr lang="en-US"/>
        </a:p>
      </dgm:t>
    </dgm:pt>
    <dgm:pt modelId="{3B48FDA6-C460-41DB-98F3-8C094E54F983}" type="sibTrans" cxnId="{5FD7B977-EDCE-41F9-9CE9-2D4E37AF6104}">
      <dgm:prSet custLinFactNeighborX="-83841" custLinFactNeighborY="5715"/>
      <dgm:spPr>
        <a:solidFill>
          <a:srgbClr val="F68025">
            <a:alpha val="70000"/>
          </a:srgbClr>
        </a:solidFill>
      </dgm:spPr>
      <dgm:t>
        <a:bodyPr/>
        <a:lstStyle/>
        <a:p>
          <a:endParaRPr lang="en-US"/>
        </a:p>
      </dgm:t>
    </dgm:pt>
    <dgm:pt modelId="{EF3109DD-8DDB-43EA-A44B-5EA9339C3404}">
      <dgm:prSet custLinFactX="-1453" custLinFactNeighborX="-100000" custLinFactNeighborY="3486"/>
      <dgm:spPr/>
      <dgm:t>
        <a:bodyPr/>
        <a:lstStyle/>
        <a:p>
          <a:endParaRPr lang="en-US"/>
        </a:p>
      </dgm:t>
    </dgm:pt>
    <dgm:pt modelId="{C319B777-E92F-424F-9CD3-9AF7B2A48627}" type="parTrans" cxnId="{CAF1A80F-2D87-4870-BF1F-F39C6A75E06F}">
      <dgm:prSet/>
      <dgm:spPr/>
      <dgm:t>
        <a:bodyPr/>
        <a:lstStyle/>
        <a:p>
          <a:endParaRPr lang="en-US"/>
        </a:p>
      </dgm:t>
    </dgm:pt>
    <dgm:pt modelId="{91BD0683-3C5E-4A2D-897C-6BBF8A6EF3BC}" type="sibTrans" cxnId="{CAF1A80F-2D87-4870-BF1F-F39C6A75E06F}">
      <dgm:prSet custLinFactNeighborX="-83841" custLinFactNeighborY="5715"/>
      <dgm:spPr>
        <a:solidFill>
          <a:srgbClr val="F68025">
            <a:alpha val="70000"/>
          </a:srgbClr>
        </a:solidFill>
      </dgm:spPr>
      <dgm:t>
        <a:bodyPr/>
        <a:lstStyle/>
        <a:p>
          <a:endParaRPr lang="en-US"/>
        </a:p>
      </dgm:t>
    </dgm:pt>
    <dgm:pt modelId="{ED0BF8B6-6667-4F6D-B688-22234063D833}" type="pres">
      <dgm:prSet presAssocID="{620B2399-0EA8-4808-ADFE-CAB05544926A}" presName="composite" presStyleCnt="0">
        <dgm:presLayoutVars>
          <dgm:chMax val="3"/>
          <dgm:animLvl val="lvl"/>
          <dgm:resizeHandles val="exact"/>
        </dgm:presLayoutVars>
      </dgm:prSet>
      <dgm:spPr/>
      <dgm:t>
        <a:bodyPr/>
        <a:lstStyle/>
        <a:p>
          <a:endParaRPr lang="en-US"/>
        </a:p>
      </dgm:t>
    </dgm:pt>
    <dgm:pt modelId="{2F3EE63E-9AB0-4438-B8CF-69E3556A5262}" type="pres">
      <dgm:prSet presAssocID="{3E6EA956-37D4-4AC4-A676-2C67858CCEEE}" presName="gear1" presStyleLbl="node1" presStyleIdx="0" presStyleCnt="3" custScaleX="95692" custScaleY="85732" custLinFactNeighborX="-21337" custLinFactNeighborY="3967">
        <dgm:presLayoutVars>
          <dgm:chMax val="1"/>
          <dgm:bulletEnabled val="1"/>
        </dgm:presLayoutVars>
      </dgm:prSet>
      <dgm:spPr/>
      <dgm:t>
        <a:bodyPr/>
        <a:lstStyle/>
        <a:p>
          <a:endParaRPr lang="en-US"/>
        </a:p>
      </dgm:t>
    </dgm:pt>
    <dgm:pt modelId="{7B4487FE-0D69-4FD1-9AB5-8EF784823919}" type="pres">
      <dgm:prSet presAssocID="{3E6EA956-37D4-4AC4-A676-2C67858CCEEE}" presName="gear1srcNode" presStyleLbl="node1" presStyleIdx="0" presStyleCnt="3"/>
      <dgm:spPr/>
      <dgm:t>
        <a:bodyPr/>
        <a:lstStyle/>
        <a:p>
          <a:endParaRPr lang="en-US"/>
        </a:p>
      </dgm:t>
    </dgm:pt>
    <dgm:pt modelId="{FFC78E99-7BB3-42DD-9C3C-1CDB0E6EF3CA}" type="pres">
      <dgm:prSet presAssocID="{3E6EA956-37D4-4AC4-A676-2C67858CCEEE}" presName="gear1dstNode" presStyleLbl="node1" presStyleIdx="0" presStyleCnt="3"/>
      <dgm:spPr/>
      <dgm:t>
        <a:bodyPr/>
        <a:lstStyle/>
        <a:p>
          <a:endParaRPr lang="en-US"/>
        </a:p>
      </dgm:t>
    </dgm:pt>
    <dgm:pt modelId="{014EE6C6-4DDC-4DD7-987D-1B2E1A463C2E}" type="pres">
      <dgm:prSet presAssocID="{23246AA6-BE79-46BE-A4B0-B0C133243E76}" presName="gear2" presStyleLbl="node1" presStyleIdx="1" presStyleCnt="3" custScaleX="132298" custScaleY="116972" custLinFactNeighborX="-50873" custLinFactNeighborY="44408">
        <dgm:presLayoutVars>
          <dgm:chMax val="1"/>
          <dgm:bulletEnabled val="1"/>
        </dgm:presLayoutVars>
      </dgm:prSet>
      <dgm:spPr/>
      <dgm:t>
        <a:bodyPr/>
        <a:lstStyle/>
        <a:p>
          <a:endParaRPr lang="en-US"/>
        </a:p>
      </dgm:t>
    </dgm:pt>
    <dgm:pt modelId="{F382B897-6205-4DEB-B26B-8D34EE2AB5BA}" type="pres">
      <dgm:prSet presAssocID="{23246AA6-BE79-46BE-A4B0-B0C133243E76}" presName="gear2srcNode" presStyleLbl="node1" presStyleIdx="1" presStyleCnt="3"/>
      <dgm:spPr/>
      <dgm:t>
        <a:bodyPr/>
        <a:lstStyle/>
        <a:p>
          <a:endParaRPr lang="en-US"/>
        </a:p>
      </dgm:t>
    </dgm:pt>
    <dgm:pt modelId="{5C4C0B90-B9DA-44DC-A0E7-4945F6DB8CAD}" type="pres">
      <dgm:prSet presAssocID="{23246AA6-BE79-46BE-A4B0-B0C133243E76}" presName="gear2dstNode" presStyleLbl="node1" presStyleIdx="1" presStyleCnt="3"/>
      <dgm:spPr/>
      <dgm:t>
        <a:bodyPr/>
        <a:lstStyle/>
        <a:p>
          <a:endParaRPr lang="en-US"/>
        </a:p>
      </dgm:t>
    </dgm:pt>
    <dgm:pt modelId="{7B642C9D-466D-4314-9011-67B4242BC604}" type="pres">
      <dgm:prSet presAssocID="{953DCAFA-2873-4A59-AF7F-7773001FB0D7}" presName="gear3" presStyleLbl="node1" presStyleIdx="2" presStyleCnt="3" custLinFactNeighborX="-81889" custLinFactNeighborY="3486"/>
      <dgm:spPr/>
      <dgm:t>
        <a:bodyPr/>
        <a:lstStyle/>
        <a:p>
          <a:endParaRPr lang="en-US"/>
        </a:p>
      </dgm:t>
    </dgm:pt>
    <dgm:pt modelId="{ABBD81AD-907D-42F4-ACB2-4240D68FF536}" type="pres">
      <dgm:prSet presAssocID="{953DCAFA-2873-4A59-AF7F-7773001FB0D7}" presName="gear3tx" presStyleLbl="node1" presStyleIdx="2" presStyleCnt="3">
        <dgm:presLayoutVars>
          <dgm:chMax val="1"/>
          <dgm:bulletEnabled val="1"/>
        </dgm:presLayoutVars>
      </dgm:prSet>
      <dgm:spPr/>
      <dgm:t>
        <a:bodyPr/>
        <a:lstStyle/>
        <a:p>
          <a:endParaRPr lang="en-US"/>
        </a:p>
      </dgm:t>
    </dgm:pt>
    <dgm:pt modelId="{339A12AF-6B8D-4B7F-8C53-F2E344439310}" type="pres">
      <dgm:prSet presAssocID="{953DCAFA-2873-4A59-AF7F-7773001FB0D7}" presName="gear3srcNode" presStyleLbl="node1" presStyleIdx="2" presStyleCnt="3"/>
      <dgm:spPr/>
      <dgm:t>
        <a:bodyPr/>
        <a:lstStyle/>
        <a:p>
          <a:endParaRPr lang="en-US"/>
        </a:p>
      </dgm:t>
    </dgm:pt>
    <dgm:pt modelId="{38B02C0E-9ACC-48D5-A845-09171AB650FC}" type="pres">
      <dgm:prSet presAssocID="{953DCAFA-2873-4A59-AF7F-7773001FB0D7}" presName="gear3dstNode" presStyleLbl="node1" presStyleIdx="2" presStyleCnt="3"/>
      <dgm:spPr/>
      <dgm:t>
        <a:bodyPr/>
        <a:lstStyle/>
        <a:p>
          <a:endParaRPr lang="en-US"/>
        </a:p>
      </dgm:t>
    </dgm:pt>
    <dgm:pt modelId="{2DFF4C41-D30A-4F2D-A162-7D49D5AC2576}" type="pres">
      <dgm:prSet presAssocID="{BB203E8E-83F9-4377-8D45-2845A6597A9F}" presName="connector1" presStyleLbl="sibTrans2D1" presStyleIdx="0" presStyleCnt="3" custAng="1166973" custScaleX="80279" custScaleY="80043" custLinFactNeighborX="-12915" custLinFactNeighborY="5795"/>
      <dgm:spPr/>
      <dgm:t>
        <a:bodyPr/>
        <a:lstStyle/>
        <a:p>
          <a:endParaRPr lang="en-US"/>
        </a:p>
      </dgm:t>
    </dgm:pt>
    <dgm:pt modelId="{6BC7E556-5975-4FE8-AF15-00C5B745DA07}" type="pres">
      <dgm:prSet presAssocID="{CDC991BC-970F-45FF-B262-0B43CA4CCA4F}" presName="connector2" presStyleLbl="sibTrans2D1" presStyleIdx="1" presStyleCnt="3" custLinFactNeighborX="-45103" custLinFactNeighborY="37944"/>
      <dgm:spPr/>
      <dgm:t>
        <a:bodyPr/>
        <a:lstStyle/>
        <a:p>
          <a:endParaRPr lang="en-US"/>
        </a:p>
      </dgm:t>
    </dgm:pt>
    <dgm:pt modelId="{B19E904D-A14F-4731-A054-8998FAF968E8}" type="pres">
      <dgm:prSet presAssocID="{33419508-2F59-40BB-92F9-E7596A83CE92}" presName="connector3" presStyleLbl="sibTrans2D1" presStyleIdx="2" presStyleCnt="3" custLinFactNeighborX="-68192" custLinFactNeighborY="9533"/>
      <dgm:spPr/>
      <dgm:t>
        <a:bodyPr/>
        <a:lstStyle/>
        <a:p>
          <a:endParaRPr lang="en-US"/>
        </a:p>
      </dgm:t>
    </dgm:pt>
  </dgm:ptLst>
  <dgm:cxnLst>
    <dgm:cxn modelId="{4C0B1E6D-FB25-46E3-9E73-668F8FA6A8C9}" srcId="{620B2399-0EA8-4808-ADFE-CAB05544926A}" destId="{46569D0C-0BF9-4411-B2BE-0BCBB2720335}" srcOrd="5" destOrd="0" parTransId="{404131EF-9A08-4640-9D28-325F540A97B7}" sibTransId="{B820AEB2-EFF2-48DF-A346-218F37FA3F04}"/>
    <dgm:cxn modelId="{23F3C634-E62F-497F-8ECB-5B60E55941FF}" srcId="{620B2399-0EA8-4808-ADFE-CAB05544926A}" destId="{27AB23D0-3472-4398-AFE5-6E533AB68F47}" srcOrd="6" destOrd="0" parTransId="{6099A6A7-2DD4-41D9-BEA1-B26859B18B98}" sibTransId="{443F75FE-8DF6-4FB1-82C0-74607A789911}"/>
    <dgm:cxn modelId="{3351E8FC-09A8-4E9C-972E-C0A86F0A32B6}" type="presOf" srcId="{23246AA6-BE79-46BE-A4B0-B0C133243E76}" destId="{014EE6C6-4DDC-4DD7-987D-1B2E1A463C2E}" srcOrd="0" destOrd="0" presId="urn:microsoft.com/office/officeart/2005/8/layout/gear1"/>
    <dgm:cxn modelId="{3131A567-C55C-43D2-BD05-365B5BCA7168}" type="presOf" srcId="{BB203E8E-83F9-4377-8D45-2845A6597A9F}" destId="{2DFF4C41-D30A-4F2D-A162-7D49D5AC2576}" srcOrd="0" destOrd="0" presId="urn:microsoft.com/office/officeart/2005/8/layout/gear1"/>
    <dgm:cxn modelId="{94DD24A5-6BE3-495A-9924-5CC3B12490B4}" srcId="{620B2399-0EA8-4808-ADFE-CAB05544926A}" destId="{09E7221F-F396-4041-A424-0B47FFB3393B}" srcOrd="4" destOrd="0" parTransId="{BCC4F595-09C3-4DF8-9727-8EADF392BCCD}" sibTransId="{A8347721-54DD-41C6-B82A-200237CC261F}"/>
    <dgm:cxn modelId="{91605C97-F148-4440-8D63-D7B016E047BD}" type="presOf" srcId="{3E6EA956-37D4-4AC4-A676-2C67858CCEEE}" destId="{2F3EE63E-9AB0-4438-B8CF-69E3556A5262}" srcOrd="0" destOrd="0" presId="urn:microsoft.com/office/officeart/2005/8/layout/gear1"/>
    <dgm:cxn modelId="{FE370BFC-BED6-430D-8C14-46B80B98C07C}" type="presOf" srcId="{33419508-2F59-40BB-92F9-E7596A83CE92}" destId="{B19E904D-A14F-4731-A054-8998FAF968E8}" srcOrd="0" destOrd="0" presId="urn:microsoft.com/office/officeart/2005/8/layout/gear1"/>
    <dgm:cxn modelId="{1C883B9A-27EA-42D6-B3F5-7A9474B023D0}" srcId="{620B2399-0EA8-4808-ADFE-CAB05544926A}" destId="{3E6EA956-37D4-4AC4-A676-2C67858CCEEE}" srcOrd="0" destOrd="0" parTransId="{7B2BEE7D-CF97-43AF-B48D-92F30330C694}" sibTransId="{BB203E8E-83F9-4377-8D45-2845A6597A9F}"/>
    <dgm:cxn modelId="{30C57A47-D0FE-4E98-9E85-2253475EC6B6}" type="presOf" srcId="{953DCAFA-2873-4A59-AF7F-7773001FB0D7}" destId="{38B02C0E-9ACC-48D5-A845-09171AB650FC}" srcOrd="3" destOrd="0" presId="urn:microsoft.com/office/officeart/2005/8/layout/gear1"/>
    <dgm:cxn modelId="{CAF1A80F-2D87-4870-BF1F-F39C6A75E06F}" srcId="{620B2399-0EA8-4808-ADFE-CAB05544926A}" destId="{EF3109DD-8DDB-43EA-A44B-5EA9339C3404}" srcOrd="3" destOrd="0" parTransId="{C319B777-E92F-424F-9CD3-9AF7B2A48627}" sibTransId="{91BD0683-3C5E-4A2D-897C-6BBF8A6EF3BC}"/>
    <dgm:cxn modelId="{3DAFAF1A-65D2-4DA1-ADB9-4CDD377C7EFD}" srcId="{620B2399-0EA8-4808-ADFE-CAB05544926A}" destId="{953DCAFA-2873-4A59-AF7F-7773001FB0D7}" srcOrd="2" destOrd="0" parTransId="{2C075042-0277-416D-B7FF-4DA6BC8F3101}" sibTransId="{33419508-2F59-40BB-92F9-E7596A83CE92}"/>
    <dgm:cxn modelId="{487DDA64-D59A-42C3-A0EF-2FDE1189A5C0}" type="presOf" srcId="{953DCAFA-2873-4A59-AF7F-7773001FB0D7}" destId="{339A12AF-6B8D-4B7F-8C53-F2E344439310}" srcOrd="2" destOrd="0" presId="urn:microsoft.com/office/officeart/2005/8/layout/gear1"/>
    <dgm:cxn modelId="{F82D5A45-5915-462B-991B-7C90A9E0E7C5}" type="presOf" srcId="{953DCAFA-2873-4A59-AF7F-7773001FB0D7}" destId="{ABBD81AD-907D-42F4-ACB2-4240D68FF536}" srcOrd="1" destOrd="0" presId="urn:microsoft.com/office/officeart/2005/8/layout/gear1"/>
    <dgm:cxn modelId="{4AA5957A-D96A-439A-95EF-AF7D45856043}" type="presOf" srcId="{3E6EA956-37D4-4AC4-A676-2C67858CCEEE}" destId="{FFC78E99-7BB3-42DD-9C3C-1CDB0E6EF3CA}" srcOrd="2" destOrd="0" presId="urn:microsoft.com/office/officeart/2005/8/layout/gear1"/>
    <dgm:cxn modelId="{5FD7B977-EDCE-41F9-9CE9-2D4E37AF6104}" srcId="{620B2399-0EA8-4808-ADFE-CAB05544926A}" destId="{3CAF8223-4561-4D03-BD4C-E0E6AAD4B357}" srcOrd="7" destOrd="0" parTransId="{E3D50AB8-9E2E-4ECD-9E6B-6E21236F4909}" sibTransId="{3B48FDA6-C460-41DB-98F3-8C094E54F983}"/>
    <dgm:cxn modelId="{10F89F4E-7F0E-476B-924E-E2DCDF5F8261}" type="presOf" srcId="{23246AA6-BE79-46BE-A4B0-B0C133243E76}" destId="{F382B897-6205-4DEB-B26B-8D34EE2AB5BA}" srcOrd="1" destOrd="0" presId="urn:microsoft.com/office/officeart/2005/8/layout/gear1"/>
    <dgm:cxn modelId="{7ED273A3-04FD-4F78-9D96-26A9F35E907B}" type="presOf" srcId="{953DCAFA-2873-4A59-AF7F-7773001FB0D7}" destId="{7B642C9D-466D-4314-9011-67B4242BC604}" srcOrd="0" destOrd="0" presId="urn:microsoft.com/office/officeart/2005/8/layout/gear1"/>
    <dgm:cxn modelId="{4F338E05-E68A-4E0C-8C3B-8AF44F6D7022}" srcId="{620B2399-0EA8-4808-ADFE-CAB05544926A}" destId="{23246AA6-BE79-46BE-A4B0-B0C133243E76}" srcOrd="1" destOrd="0" parTransId="{ADD9AC83-469F-4BE7-908B-C381B36FE995}" sibTransId="{CDC991BC-970F-45FF-B262-0B43CA4CCA4F}"/>
    <dgm:cxn modelId="{2CEBA172-94BB-4762-9F58-C94666021F02}" type="presOf" srcId="{3E6EA956-37D4-4AC4-A676-2C67858CCEEE}" destId="{7B4487FE-0D69-4FD1-9AB5-8EF784823919}" srcOrd="1" destOrd="0" presId="urn:microsoft.com/office/officeart/2005/8/layout/gear1"/>
    <dgm:cxn modelId="{B55D48E2-611F-4B2C-ABDC-93AA2CA854D3}" type="presOf" srcId="{CDC991BC-970F-45FF-B262-0B43CA4CCA4F}" destId="{6BC7E556-5975-4FE8-AF15-00C5B745DA07}" srcOrd="0" destOrd="0" presId="urn:microsoft.com/office/officeart/2005/8/layout/gear1"/>
    <dgm:cxn modelId="{9D879C23-67BD-479C-8780-4FD2461CE97E}" type="presOf" srcId="{23246AA6-BE79-46BE-A4B0-B0C133243E76}" destId="{5C4C0B90-B9DA-44DC-A0E7-4945F6DB8CAD}" srcOrd="2" destOrd="0" presId="urn:microsoft.com/office/officeart/2005/8/layout/gear1"/>
    <dgm:cxn modelId="{57AE6B53-2A57-49FB-91A6-83BE3C2CD05F}" type="presOf" srcId="{620B2399-0EA8-4808-ADFE-CAB05544926A}" destId="{ED0BF8B6-6667-4F6D-B688-22234063D833}" srcOrd="0" destOrd="0" presId="urn:microsoft.com/office/officeart/2005/8/layout/gear1"/>
    <dgm:cxn modelId="{4EB141CC-1D33-410A-91B8-14B892D566E6}" type="presParOf" srcId="{ED0BF8B6-6667-4F6D-B688-22234063D833}" destId="{2F3EE63E-9AB0-4438-B8CF-69E3556A5262}" srcOrd="0" destOrd="0" presId="urn:microsoft.com/office/officeart/2005/8/layout/gear1"/>
    <dgm:cxn modelId="{30955911-5074-48AC-A658-67C881FA28E3}" type="presParOf" srcId="{ED0BF8B6-6667-4F6D-B688-22234063D833}" destId="{7B4487FE-0D69-4FD1-9AB5-8EF784823919}" srcOrd="1" destOrd="0" presId="urn:microsoft.com/office/officeart/2005/8/layout/gear1"/>
    <dgm:cxn modelId="{3F536B63-DCD4-4CF7-BB6A-0C17C3AD7D61}" type="presParOf" srcId="{ED0BF8B6-6667-4F6D-B688-22234063D833}" destId="{FFC78E99-7BB3-42DD-9C3C-1CDB0E6EF3CA}" srcOrd="2" destOrd="0" presId="urn:microsoft.com/office/officeart/2005/8/layout/gear1"/>
    <dgm:cxn modelId="{1AE59ED8-73DA-43BA-BB25-5C8FF20328E6}" type="presParOf" srcId="{ED0BF8B6-6667-4F6D-B688-22234063D833}" destId="{014EE6C6-4DDC-4DD7-987D-1B2E1A463C2E}" srcOrd="3" destOrd="0" presId="urn:microsoft.com/office/officeart/2005/8/layout/gear1"/>
    <dgm:cxn modelId="{85EEA862-BA8F-4990-BB0E-A5956F79E86C}" type="presParOf" srcId="{ED0BF8B6-6667-4F6D-B688-22234063D833}" destId="{F382B897-6205-4DEB-B26B-8D34EE2AB5BA}" srcOrd="4" destOrd="0" presId="urn:microsoft.com/office/officeart/2005/8/layout/gear1"/>
    <dgm:cxn modelId="{18E9EEA7-7B3A-4CC0-B288-5BED62772269}" type="presParOf" srcId="{ED0BF8B6-6667-4F6D-B688-22234063D833}" destId="{5C4C0B90-B9DA-44DC-A0E7-4945F6DB8CAD}" srcOrd="5" destOrd="0" presId="urn:microsoft.com/office/officeart/2005/8/layout/gear1"/>
    <dgm:cxn modelId="{35B7A452-02CF-4012-A2F8-04364431772E}" type="presParOf" srcId="{ED0BF8B6-6667-4F6D-B688-22234063D833}" destId="{7B642C9D-466D-4314-9011-67B4242BC604}" srcOrd="6" destOrd="0" presId="urn:microsoft.com/office/officeart/2005/8/layout/gear1"/>
    <dgm:cxn modelId="{1810FCFE-D45D-4E8D-9135-31FD431B564D}" type="presParOf" srcId="{ED0BF8B6-6667-4F6D-B688-22234063D833}" destId="{ABBD81AD-907D-42F4-ACB2-4240D68FF536}" srcOrd="7" destOrd="0" presId="urn:microsoft.com/office/officeart/2005/8/layout/gear1"/>
    <dgm:cxn modelId="{AFBC80C0-BD4E-47B0-8D67-408052276595}" type="presParOf" srcId="{ED0BF8B6-6667-4F6D-B688-22234063D833}" destId="{339A12AF-6B8D-4B7F-8C53-F2E344439310}" srcOrd="8" destOrd="0" presId="urn:microsoft.com/office/officeart/2005/8/layout/gear1"/>
    <dgm:cxn modelId="{FC03CCE3-7BB8-46DF-BA7F-E5C566440D34}" type="presParOf" srcId="{ED0BF8B6-6667-4F6D-B688-22234063D833}" destId="{38B02C0E-9ACC-48D5-A845-09171AB650FC}" srcOrd="9" destOrd="0" presId="urn:microsoft.com/office/officeart/2005/8/layout/gear1"/>
    <dgm:cxn modelId="{4ADCD9E7-EFBB-465C-8FB1-7BCD490F7719}" type="presParOf" srcId="{ED0BF8B6-6667-4F6D-B688-22234063D833}" destId="{2DFF4C41-D30A-4F2D-A162-7D49D5AC2576}" srcOrd="10" destOrd="0" presId="urn:microsoft.com/office/officeart/2005/8/layout/gear1"/>
    <dgm:cxn modelId="{093DE260-55AC-426C-A50C-A2426B2E4E6F}" type="presParOf" srcId="{ED0BF8B6-6667-4F6D-B688-22234063D833}" destId="{6BC7E556-5975-4FE8-AF15-00C5B745DA07}" srcOrd="11" destOrd="0" presId="urn:microsoft.com/office/officeart/2005/8/layout/gear1"/>
    <dgm:cxn modelId="{3AD035A6-AA36-4787-B644-E08146501353}" type="presParOf" srcId="{ED0BF8B6-6667-4F6D-B688-22234063D833}" destId="{B19E904D-A14F-4731-A054-8998FAF968E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EE63E-9AB0-4438-B8CF-69E3556A5262}">
      <dsp:nvSpPr>
        <dsp:cNvPr id="0" name=""/>
        <dsp:cNvSpPr/>
      </dsp:nvSpPr>
      <dsp:spPr>
        <a:xfrm>
          <a:off x="3541691" y="2288817"/>
          <a:ext cx="2181229" cy="204217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venir Next" charset="0"/>
              <a:ea typeface="Avenir Next" charset="0"/>
              <a:cs typeface="Avenir Next" charset="0"/>
            </a:rPr>
            <a:t>Societies, Councils, Technical Communities</a:t>
          </a:r>
          <a:endParaRPr lang="en-US" sz="1100" b="1" kern="1200" dirty="0">
            <a:latin typeface="Avenir Next" charset="0"/>
            <a:ea typeface="Avenir Next" charset="0"/>
            <a:cs typeface="Avenir Next" charset="0"/>
          </a:endParaRPr>
        </a:p>
      </dsp:txBody>
      <dsp:txXfrm>
        <a:off x="3969822" y="2767187"/>
        <a:ext cx="1324967" cy="1049720"/>
      </dsp:txXfrm>
    </dsp:sp>
    <dsp:sp modelId="{014EE6C6-4DDC-4DD7-987D-1B2E1A463C2E}">
      <dsp:nvSpPr>
        <dsp:cNvPr id="0" name=""/>
        <dsp:cNvSpPr/>
      </dsp:nvSpPr>
      <dsp:spPr>
        <a:xfrm>
          <a:off x="1431949" y="2093197"/>
          <a:ext cx="2291926" cy="202641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venir Next" charset="0"/>
              <a:ea typeface="Avenir Next" charset="0"/>
              <a:cs typeface="Avenir Next" charset="0"/>
            </a:rPr>
            <a:t>Periodicals</a:t>
          </a:r>
        </a:p>
        <a:p>
          <a:pPr lvl="0" algn="ctr" defTabSz="711200">
            <a:lnSpc>
              <a:spcPct val="90000"/>
            </a:lnSpc>
            <a:spcBef>
              <a:spcPct val="0"/>
            </a:spcBef>
            <a:spcAft>
              <a:spcPct val="35000"/>
            </a:spcAft>
          </a:pPr>
          <a:r>
            <a:rPr lang="en-US" sz="1600" b="1" kern="1200" dirty="0" smtClean="0">
              <a:latin typeface="Avenir Next" charset="0"/>
              <a:ea typeface="Avenir Next" charset="0"/>
              <a:cs typeface="Avenir Next" charset="0"/>
            </a:rPr>
            <a:t>186</a:t>
          </a:r>
          <a:endParaRPr lang="en-US" sz="1600" b="1" kern="1200" dirty="0">
            <a:latin typeface="Avenir Next" charset="0"/>
            <a:ea typeface="Avenir Next" charset="0"/>
            <a:cs typeface="Avenir Next" charset="0"/>
          </a:endParaRPr>
        </a:p>
      </dsp:txBody>
      <dsp:txXfrm>
        <a:off x="1980701" y="2606437"/>
        <a:ext cx="1194422" cy="999939"/>
      </dsp:txXfrm>
    </dsp:sp>
    <dsp:sp modelId="{7B642C9D-466D-4314-9011-67B4242BC604}">
      <dsp:nvSpPr>
        <dsp:cNvPr id="0" name=""/>
        <dsp:cNvSpPr/>
      </dsp:nvSpPr>
      <dsp:spPr>
        <a:xfrm rot="20700000">
          <a:off x="1860984" y="348177"/>
          <a:ext cx="1697395" cy="169739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venir Next" charset="0"/>
              <a:ea typeface="Avenir Next" charset="0"/>
              <a:cs typeface="Avenir Next" charset="0"/>
            </a:rPr>
            <a:t>Conferences and Events</a:t>
          </a:r>
        </a:p>
        <a:p>
          <a:pPr lvl="0" algn="ctr" defTabSz="488950">
            <a:lnSpc>
              <a:spcPct val="90000"/>
            </a:lnSpc>
            <a:spcBef>
              <a:spcPct val="0"/>
            </a:spcBef>
            <a:spcAft>
              <a:spcPct val="35000"/>
            </a:spcAft>
          </a:pPr>
          <a:r>
            <a:rPr lang="en-US" sz="1100" b="1" kern="1200" dirty="0" smtClean="0">
              <a:latin typeface="Avenir Next" charset="0"/>
              <a:ea typeface="Avenir Next" charset="0"/>
              <a:cs typeface="Avenir Next" charset="0"/>
            </a:rPr>
            <a:t>1800</a:t>
          </a:r>
          <a:endParaRPr lang="en-US" sz="1100" b="1" kern="1200" dirty="0">
            <a:latin typeface="Avenir Next" charset="0"/>
            <a:ea typeface="Avenir Next" charset="0"/>
            <a:cs typeface="Avenir Next" charset="0"/>
          </a:endParaRPr>
        </a:p>
      </dsp:txBody>
      <dsp:txXfrm rot="-20700000">
        <a:off x="2233273" y="720466"/>
        <a:ext cx="952818" cy="952818"/>
      </dsp:txXfrm>
    </dsp:sp>
    <dsp:sp modelId="{2DFF4C41-D30A-4F2D-A162-7D49D5AC2576}">
      <dsp:nvSpPr>
        <dsp:cNvPr id="0" name=""/>
        <dsp:cNvSpPr/>
      </dsp:nvSpPr>
      <dsp:spPr>
        <a:xfrm rot="1166973">
          <a:off x="3704159" y="2154551"/>
          <a:ext cx="2447722" cy="2440526"/>
        </a:xfrm>
        <a:prstGeom prst="circularArrow">
          <a:avLst>
            <a:gd name="adj1" fmla="val 4687"/>
            <a:gd name="adj2" fmla="val 299029"/>
            <a:gd name="adj3" fmla="val 2519384"/>
            <a:gd name="adj4" fmla="val 15854361"/>
            <a:gd name="adj5" fmla="val 5469"/>
          </a:avLst>
        </a:prstGeom>
        <a:solidFill>
          <a:srgbClr val="F68025">
            <a:alpha val="70000"/>
          </a:srgbClr>
        </a:solidFill>
        <a:ln>
          <a:noFill/>
        </a:ln>
        <a:effectLst/>
      </dsp:spPr>
      <dsp:style>
        <a:lnRef idx="0">
          <a:scrgbClr r="0" g="0" b="0"/>
        </a:lnRef>
        <a:fillRef idx="1">
          <a:scrgbClr r="0" g="0" b="0"/>
        </a:fillRef>
        <a:effectRef idx="0">
          <a:scrgbClr r="0" g="0" b="0"/>
        </a:effectRef>
        <a:fontRef idx="minor">
          <a:schemeClr val="lt1"/>
        </a:fontRef>
      </dsp:style>
    </dsp:sp>
    <dsp:sp modelId="{6BC7E556-5975-4FE8-AF15-00C5B745DA07}">
      <dsp:nvSpPr>
        <dsp:cNvPr id="0" name=""/>
        <dsp:cNvSpPr/>
      </dsp:nvSpPr>
      <dsp:spPr>
        <a:xfrm>
          <a:off x="1287064" y="1927559"/>
          <a:ext cx="2215302" cy="2215302"/>
        </a:xfrm>
        <a:prstGeom prst="leftCircularArrow">
          <a:avLst>
            <a:gd name="adj1" fmla="val 6452"/>
            <a:gd name="adj2" fmla="val 429999"/>
            <a:gd name="adj3" fmla="val 10489124"/>
            <a:gd name="adj4" fmla="val 14837806"/>
            <a:gd name="adj5" fmla="val 7527"/>
          </a:avLst>
        </a:prstGeom>
        <a:solidFill>
          <a:srgbClr val="F68025">
            <a:alpha val="70000"/>
          </a:srgbClr>
        </a:solidFill>
        <a:ln>
          <a:noFill/>
        </a:ln>
        <a:effectLst/>
      </dsp:spPr>
      <dsp:style>
        <a:lnRef idx="0">
          <a:scrgbClr r="0" g="0" b="0"/>
        </a:lnRef>
        <a:fillRef idx="1">
          <a:scrgbClr r="0" g="0" b="0"/>
        </a:fillRef>
        <a:effectRef idx="0">
          <a:scrgbClr r="0" g="0" b="0"/>
        </a:effectRef>
        <a:fontRef idx="minor">
          <a:schemeClr val="lt1"/>
        </a:fontRef>
      </dsp:style>
    </dsp:sp>
    <dsp:sp modelId="{B19E904D-A14F-4731-A054-8998FAF968E8}">
      <dsp:nvSpPr>
        <dsp:cNvPr id="0" name=""/>
        <dsp:cNvSpPr/>
      </dsp:nvSpPr>
      <dsp:spPr>
        <a:xfrm>
          <a:off x="1541935" y="131027"/>
          <a:ext cx="2388542" cy="2388542"/>
        </a:xfrm>
        <a:prstGeom prst="circularArrow">
          <a:avLst>
            <a:gd name="adj1" fmla="val 5984"/>
            <a:gd name="adj2" fmla="val 394124"/>
            <a:gd name="adj3" fmla="val 13313824"/>
            <a:gd name="adj4" fmla="val 10508221"/>
            <a:gd name="adj5" fmla="val 6981"/>
          </a:avLst>
        </a:prstGeom>
        <a:solidFill>
          <a:srgbClr val="F68025">
            <a:alpha val="70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21916" y="619632"/>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128101"/>
            <a:ext cx="3886200" cy="2085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1375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1" y="1369219"/>
            <a:ext cx="3019523"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128100"/>
            <a:ext cx="7886700" cy="1604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3004794"/>
            <a:ext cx="3886200" cy="120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369218"/>
            <a:ext cx="4970872" cy="21658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a:xfrm>
            <a:off x="506372" y="4850607"/>
            <a:ext cx="1643062" cy="273844"/>
          </a:xfrm>
          <a:prstGeom prst="rect">
            <a:avLst/>
          </a:prstGeom>
        </p:spPr>
        <p:txBody>
          <a:bodyPr/>
          <a:lstStyle>
            <a:lvl1pPr>
              <a:defRPr/>
            </a:lvl1pPr>
          </a:lstStyle>
          <a:p>
            <a:fld id="{014ADE90-EC6F-724D-92C6-B4F354F44863}" type="datetime1">
              <a:rPr lang="en-US" smtClean="0"/>
              <a:pPr/>
              <a:t>8/10/2017</a:t>
            </a:fld>
            <a:endParaRPr lang="en-US" dirty="0"/>
          </a:p>
        </p:txBody>
      </p:sp>
    </p:spTree>
    <p:extLst>
      <p:ext uri="{BB962C8B-B14F-4D97-AF65-F5344CB8AC3E}">
        <p14:creationId xmlns:p14="http://schemas.microsoft.com/office/powerpoint/2010/main" val="182372632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rot="10800000" flipH="1">
            <a:off x="0" y="4502874"/>
            <a:ext cx="9144000" cy="640625"/>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02966" y="352567"/>
            <a:ext cx="906997" cy="920079"/>
          </a:xfrm>
          <a:prstGeom prst="rect">
            <a:avLst/>
          </a:prstGeom>
        </p:spPr>
      </p:pic>
      <p:pic>
        <p:nvPicPr>
          <p:cNvPr id="25" name="Picture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31408" y="821327"/>
            <a:ext cx="1343053" cy="1356135"/>
          </a:xfrm>
          <a:prstGeom prst="rect">
            <a:avLst/>
          </a:prstGeom>
        </p:spPr>
      </p:pic>
      <p:pic>
        <p:nvPicPr>
          <p:cNvPr id="26" name="Picture 2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794" y="-3048"/>
            <a:ext cx="2334535" cy="2381057"/>
          </a:xfrm>
          <a:prstGeom prst="rect">
            <a:avLst/>
          </a:prstGeom>
        </p:spPr>
      </p:pic>
      <p:pic>
        <p:nvPicPr>
          <p:cNvPr id="27" name="Picture 2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500068" y="2089046"/>
            <a:ext cx="1643932" cy="1927369"/>
          </a:xfrm>
          <a:prstGeom prst="rect">
            <a:avLst/>
          </a:prstGeom>
        </p:spPr>
      </p:pic>
      <p:pic>
        <p:nvPicPr>
          <p:cNvPr id="20" name="Picture 19"/>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rot="10800000" flipH="1">
            <a:off x="0" y="4502874"/>
            <a:ext cx="9144000" cy="640625"/>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369219"/>
            <a:ext cx="7886700" cy="295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613960" y="4267505"/>
            <a:ext cx="1215715" cy="354989"/>
          </a:xfrm>
          <a:prstGeom prst="rect">
            <a:avLst/>
          </a:prstGeom>
        </p:spPr>
      </p:pic>
      <p:pic>
        <p:nvPicPr>
          <p:cNvPr id="12" name="Picture 11"/>
          <p:cNvPicPr>
            <a:picLocks noChangeAspect="1"/>
          </p:cNvPicPr>
          <p:nvPr userDrawn="1"/>
        </p:nvPicPr>
        <p:blipFill rotWithShape="1">
          <a:blip r:embed="rId22" cstate="screen">
            <a:extLst>
              <a:ext uri="{28A0092B-C50C-407E-A947-70E740481C1C}">
                <a14:useLocalDpi xmlns:a14="http://schemas.microsoft.com/office/drawing/2010/main"/>
              </a:ext>
            </a:extLst>
          </a:blip>
          <a:srcRect l="1496" t="9657"/>
          <a:stretch/>
        </p:blipFill>
        <p:spPr>
          <a:xfrm rot="10800000" flipH="1">
            <a:off x="0" y="4502874"/>
            <a:ext cx="9144000" cy="640625"/>
          </a:xfrm>
          <a:prstGeom prst="rect">
            <a:avLst/>
          </a:prstGeom>
        </p:spPr>
      </p:pic>
      <p:pic>
        <p:nvPicPr>
          <p:cNvPr id="14" name="Picture 13"/>
          <p:cNvPicPr>
            <a:picLocks noChangeAspect="1"/>
          </p:cNvPicPr>
          <p:nvPr userDrawn="1"/>
        </p:nvPicPr>
        <p:blipFill rotWithShape="1">
          <a:blip r:embed="rId22" cstate="screen">
            <a:extLst>
              <a:ext uri="{28A0092B-C50C-407E-A947-70E740481C1C}">
                <a14:useLocalDpi xmlns:a14="http://schemas.microsoft.com/office/drawing/2010/main"/>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3" r:id="rId3"/>
    <p:sldLayoutId id="2147483684" r:id="rId4"/>
    <p:sldLayoutId id="2147483673" r:id="rId5"/>
    <p:sldLayoutId id="2147483662" r:id="rId6"/>
    <p:sldLayoutId id="2147483675" r:id="rId7"/>
    <p:sldLayoutId id="2147483664" r:id="rId8"/>
    <p:sldLayoutId id="2147483674" r:id="rId9"/>
    <p:sldLayoutId id="2147483665" r:id="rId10"/>
    <p:sldLayoutId id="2147483676" r:id="rId11"/>
    <p:sldLayoutId id="2147483677" r:id="rId12"/>
    <p:sldLayoutId id="2147483678" r:id="rId13"/>
    <p:sldLayoutId id="2147483679" r:id="rId14"/>
    <p:sldLayoutId id="2147483667" r:id="rId15"/>
    <p:sldLayoutId id="2147483680" r:id="rId16"/>
    <p:sldLayoutId id="2147483682" r:id="rId17"/>
    <p:sldLayoutId id="2147483681" r:id="rId18"/>
    <p:sldLayoutId id="2147483743" r:id="rId19"/>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acekzurada.org/" TargetMode="External"/><Relationship Id="rId2" Type="http://schemas.openxmlformats.org/officeDocument/2006/relationships/hyperlink" Target="mailto:j.zurada@iee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133350" y="4515333"/>
            <a:ext cx="9010650" cy="955171"/>
          </a:xfrm>
        </p:spPr>
        <p:txBody>
          <a:bodyPr>
            <a:normAutofit fontScale="90000"/>
          </a:bodyPr>
          <a:lstStyle/>
          <a:p>
            <a:pPr algn="ctr"/>
            <a:r>
              <a:rPr lang="en-US" sz="3600" spc="100" dirty="0" smtClean="0">
                <a:latin typeface="+mn-lt"/>
                <a:ea typeface="Avenir Next" charset="0"/>
                <a:cs typeface="Avenir Next" charset="0"/>
              </a:rPr>
              <a:t>Jacek Zurada, IEEE Life Fellow</a:t>
            </a:r>
            <a:br>
              <a:rPr lang="en-US" sz="3600" spc="100" dirty="0" smtClean="0">
                <a:latin typeface="+mn-lt"/>
                <a:ea typeface="Avenir Next" charset="0"/>
                <a:cs typeface="Avenir Next" charset="0"/>
              </a:rPr>
            </a:br>
            <a:r>
              <a:rPr lang="en-US" sz="3600" spc="100" dirty="0" smtClean="0">
                <a:latin typeface="+mn-lt"/>
                <a:ea typeface="Avenir Next" charset="0"/>
                <a:cs typeface="Avenir Next" charset="0"/>
              </a:rPr>
              <a:t>Candidate for 2018 IEEE President-Elect</a:t>
            </a:r>
            <a:r>
              <a:rPr lang="en-US" sz="3600" spc="100" dirty="0">
                <a:latin typeface="+mn-lt"/>
                <a:ea typeface="Avenir Next" charset="0"/>
                <a:cs typeface="Avenir Next" charset="0"/>
              </a:rPr>
              <a:t/>
            </a:r>
            <a:br>
              <a:rPr lang="en-US" sz="3600" spc="100" dirty="0">
                <a:latin typeface="+mn-lt"/>
                <a:ea typeface="Avenir Next" charset="0"/>
                <a:cs typeface="Avenir Next" charset="0"/>
              </a:rPr>
            </a:br>
            <a:r>
              <a:rPr lang="en-US" sz="3600" spc="100" dirty="0" smtClean="0">
                <a:latin typeface="+mn-lt"/>
                <a:ea typeface="Avenir Next" charset="0"/>
                <a:cs typeface="Avenir Next" charset="0"/>
              </a:rPr>
              <a:t>R10, Sydney, August 11, 2017</a:t>
            </a:r>
            <a:br>
              <a:rPr lang="en-US" sz="3600" spc="100" dirty="0" smtClean="0">
                <a:latin typeface="+mn-lt"/>
                <a:ea typeface="Avenir Next" charset="0"/>
                <a:cs typeface="Avenir Next" charset="0"/>
              </a:rPr>
            </a:br>
            <a:r>
              <a:rPr lang="en-US" sz="2000" spc="100" dirty="0" smtClean="0">
                <a:latin typeface="+mn-lt"/>
                <a:ea typeface="Avenir Next" charset="0"/>
                <a:cs typeface="Avenir Next" charset="0"/>
                <a:hlinkClick r:id="rId2"/>
              </a:rPr>
              <a:t>j.zurada@ieee.org</a:t>
            </a:r>
            <a:r>
              <a:rPr lang="en-US" sz="2000" spc="100" dirty="0" smtClean="0">
                <a:latin typeface="+mn-lt"/>
                <a:ea typeface="Avenir Next" charset="0"/>
                <a:cs typeface="Avenir Next" charset="0"/>
              </a:rPr>
              <a:t/>
            </a:r>
            <a:br>
              <a:rPr lang="en-US" sz="2000" spc="100" dirty="0" smtClean="0">
                <a:latin typeface="+mn-lt"/>
                <a:ea typeface="Avenir Next" charset="0"/>
                <a:cs typeface="Avenir Next" charset="0"/>
              </a:rPr>
            </a:br>
            <a:r>
              <a:rPr lang="en-US" sz="2000" spc="100" dirty="0" smtClean="0">
                <a:latin typeface="+mn-lt"/>
                <a:ea typeface="Avenir Next" charset="0"/>
                <a:cs typeface="Avenir Next" charset="0"/>
                <a:hlinkClick r:id="rId3"/>
              </a:rPr>
              <a:t>www.jacekzurada.org</a:t>
            </a:r>
            <a:r>
              <a:rPr lang="en-US" sz="2000" spc="100" dirty="0" smtClean="0">
                <a:latin typeface="+mn-lt"/>
                <a:ea typeface="Avenir Next" charset="0"/>
                <a:cs typeface="Avenir Next" charset="0"/>
              </a:rPr>
              <a:t/>
            </a:r>
            <a:br>
              <a:rPr lang="en-US" sz="2000" spc="100" dirty="0" smtClean="0">
                <a:latin typeface="+mn-lt"/>
                <a:ea typeface="Avenir Next" charset="0"/>
                <a:cs typeface="Avenir Next" charset="0"/>
              </a:rPr>
            </a:br>
            <a:r>
              <a:rPr lang="en-US" sz="3600" spc="100" dirty="0" smtClean="0">
                <a:latin typeface="+mn-lt"/>
                <a:ea typeface="Avenir Next" charset="0"/>
                <a:cs typeface="Avenir Next" charset="0"/>
              </a:rPr>
              <a:t> </a:t>
            </a:r>
            <a:r>
              <a:rPr lang="en-US" sz="3600" spc="100" dirty="0">
                <a:latin typeface="+mn-lt"/>
                <a:ea typeface="Avenir Next" charset="0"/>
                <a:cs typeface="Avenir Next" charset="0"/>
              </a:rPr>
              <a:t/>
            </a:r>
            <a:br>
              <a:rPr lang="en-US" sz="3600" spc="100" dirty="0">
                <a:latin typeface="+mn-lt"/>
                <a:ea typeface="Avenir Next" charset="0"/>
                <a:cs typeface="Avenir Next" charset="0"/>
              </a:rPr>
            </a:br>
            <a:endParaRPr lang="en-US" dirty="0">
              <a:latin typeface="+mn-lt"/>
            </a:endParaRPr>
          </a:p>
        </p:txBody>
      </p:sp>
      <p:sp>
        <p:nvSpPr>
          <p:cNvPr id="22" name="Subtitle 21"/>
          <p:cNvSpPr>
            <a:spLocks noGrp="1"/>
          </p:cNvSpPr>
          <p:nvPr>
            <p:ph type="subTitle" idx="1"/>
          </p:nvPr>
        </p:nvSpPr>
        <p:spPr>
          <a:xfrm>
            <a:off x="1033400" y="4338909"/>
            <a:ext cx="7772400" cy="654010"/>
          </a:xfrm>
        </p:spPr>
        <p:txBody>
          <a:bodyPr>
            <a:normAutofit/>
          </a:bodyPr>
          <a:lstStyle/>
          <a:p>
            <a:pPr>
              <a:spcBef>
                <a:spcPts val="0"/>
              </a:spcBef>
            </a:pPr>
            <a:endParaRPr lang="en-US" dirty="0"/>
          </a:p>
        </p:txBody>
      </p:sp>
    </p:spTree>
    <p:extLst>
      <p:ext uri="{BB962C8B-B14F-4D97-AF65-F5344CB8AC3E}">
        <p14:creationId xmlns:p14="http://schemas.microsoft.com/office/powerpoint/2010/main" val="1757086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3867082"/>
            <a:ext cx="8508158" cy="1051252"/>
          </a:xfrm>
        </p:spPr>
        <p:txBody>
          <a:bodyPr>
            <a:noAutofit/>
          </a:bodyPr>
          <a:lstStyle/>
          <a:p>
            <a:r>
              <a:rPr lang="en-US" sz="2800" dirty="0" smtClean="0"/>
              <a:t/>
            </a:r>
            <a:br>
              <a:rPr lang="en-US" sz="2800" dirty="0" smtClean="0"/>
            </a:br>
            <a:r>
              <a:rPr lang="en-US" sz="2800" dirty="0"/>
              <a:t/>
            </a:r>
            <a:br>
              <a:rPr lang="en-US" sz="2800" dirty="0"/>
            </a:br>
            <a:endParaRPr lang="en-US" sz="2800" dirty="0"/>
          </a:p>
        </p:txBody>
      </p:sp>
      <p:sp>
        <p:nvSpPr>
          <p:cNvPr id="3" name="Text Placeholder 2"/>
          <p:cNvSpPr>
            <a:spLocks noGrp="1"/>
          </p:cNvSpPr>
          <p:nvPr>
            <p:ph type="body" idx="1"/>
          </p:nvPr>
        </p:nvSpPr>
        <p:spPr>
          <a:xfrm>
            <a:off x="623888" y="4173553"/>
            <a:ext cx="7886700" cy="744781"/>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10</a:t>
            </a:fld>
            <a:endParaRPr lang="en-US"/>
          </a:p>
        </p:txBody>
      </p:sp>
      <p:sp>
        <p:nvSpPr>
          <p:cNvPr id="6" name="Rectangle 5"/>
          <p:cNvSpPr/>
          <p:nvPr/>
        </p:nvSpPr>
        <p:spPr>
          <a:xfrm>
            <a:off x="2028163" y="153459"/>
            <a:ext cx="9725024" cy="584775"/>
          </a:xfrm>
          <a:prstGeom prst="rect">
            <a:avLst/>
          </a:prstGeom>
        </p:spPr>
        <p:txBody>
          <a:bodyPr wrap="square">
            <a:spAutoFit/>
          </a:bodyPr>
          <a:lstStyle/>
          <a:p>
            <a:r>
              <a:rPr lang="en-US" sz="3200" b="1" spc="100" dirty="0">
                <a:solidFill>
                  <a:srgbClr val="0066A1"/>
                </a:solidFill>
                <a:ea typeface="Avenir Next" charset="0"/>
                <a:cs typeface="Avenir Next" charset="0"/>
              </a:rPr>
              <a:t>Jacek Zurada, </a:t>
            </a:r>
            <a:r>
              <a:rPr lang="en-US" sz="3200" b="1" spc="100" dirty="0" smtClean="0">
                <a:solidFill>
                  <a:srgbClr val="0066A1"/>
                </a:solidFill>
                <a:ea typeface="Avenir Next" charset="0"/>
                <a:cs typeface="Avenir Next" charset="0"/>
              </a:rPr>
              <a:t>IEEE-LF, for technology</a:t>
            </a:r>
            <a:endParaRPr lang="en-US" dirty="0"/>
          </a:p>
        </p:txBody>
      </p:sp>
      <p:pic>
        <p:nvPicPr>
          <p:cNvPr id="1026" name="Picture 2" descr="C:\Users\Zurada\Dropbox\z-photos+graphics-to-mark-piotr-alex-wenqi-web+media\PICTURES-selection-for-campaign-2000Jan-2017March\pt2of3-2013-2016\20140824_125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732" y="693885"/>
            <a:ext cx="5632598" cy="4224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153459"/>
            <a:ext cx="1953732"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960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3867082"/>
            <a:ext cx="8508158" cy="1051252"/>
          </a:xfrm>
        </p:spPr>
        <p:txBody>
          <a:bodyPr>
            <a:noAutofit/>
          </a:bodyPr>
          <a:lstStyle/>
          <a:p>
            <a:r>
              <a:rPr lang="en-US" sz="2800" dirty="0" smtClean="0"/>
              <a:t/>
            </a:r>
            <a:br>
              <a:rPr lang="en-US" sz="2800" dirty="0" smtClean="0"/>
            </a:br>
            <a:r>
              <a:rPr lang="en-US" sz="2800" dirty="0"/>
              <a:t/>
            </a:r>
            <a:br>
              <a:rPr lang="en-US" sz="2800" dirty="0"/>
            </a:br>
            <a:endParaRPr lang="en-US" sz="2800" dirty="0"/>
          </a:p>
        </p:txBody>
      </p:sp>
      <p:sp>
        <p:nvSpPr>
          <p:cNvPr id="3" name="Text Placeholder 2"/>
          <p:cNvSpPr>
            <a:spLocks noGrp="1"/>
          </p:cNvSpPr>
          <p:nvPr>
            <p:ph type="body" idx="1"/>
          </p:nvPr>
        </p:nvSpPr>
        <p:spPr>
          <a:xfrm>
            <a:off x="623888" y="4173553"/>
            <a:ext cx="7886700" cy="744781"/>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11</a:t>
            </a:fld>
            <a:endParaRPr lang="en-US"/>
          </a:p>
        </p:txBody>
      </p:sp>
      <p:sp>
        <p:nvSpPr>
          <p:cNvPr id="7" name="Text Placeholder 2"/>
          <p:cNvSpPr txBox="1">
            <a:spLocks/>
          </p:cNvSpPr>
          <p:nvPr/>
        </p:nvSpPr>
        <p:spPr>
          <a:xfrm>
            <a:off x="776288" y="4325953"/>
            <a:ext cx="7886700" cy="74478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2100" b="1" i="1" kern="1200">
                <a:solidFill>
                  <a:schemeClr val="tx1">
                    <a:lumMod val="50000"/>
                    <a:lumOff val="50000"/>
                  </a:schemeClr>
                </a:solidFill>
                <a:latin typeface="+mn-lt"/>
                <a:ea typeface="+mn-ea"/>
                <a:cs typeface="+mn-cs"/>
              </a:defRPr>
            </a:lvl1pPr>
            <a:lvl2pPr marL="342900" indent="0" algn="l" defTabSz="685800" rtl="0" eaLnBrk="1" latinLnBrk="0" hangingPunct="1">
              <a:lnSpc>
                <a:spcPct val="90000"/>
              </a:lnSpc>
              <a:spcBef>
                <a:spcPts val="375"/>
              </a:spcBef>
              <a:buClr>
                <a:srgbClr val="0066A1"/>
              </a:buClr>
              <a:buFont typeface="LucidaGrande"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Clr>
                <a:srgbClr val="0066A1"/>
              </a:buClr>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Clr>
                <a:srgbClr val="0066A1"/>
              </a:buClr>
              <a:buFont typeface="Wingdings" charset="2"/>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Clr>
                <a:srgbClr val="0066A1"/>
              </a:buClr>
              <a:buFont typeface="Courier New"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spcBef>
                <a:spcPts val="0"/>
              </a:spcBef>
            </a:pPr>
            <a:endParaRPr lang="en-US" dirty="0"/>
          </a:p>
        </p:txBody>
      </p:sp>
      <p:pic>
        <p:nvPicPr>
          <p:cNvPr id="10242" name="Picture 2" descr="C:\Users\Zurada\Desktop\DL-TUT\20170425_101958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732" y="819397"/>
            <a:ext cx="7190268" cy="41084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53459"/>
            <a:ext cx="1953732"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2230799" y="201104"/>
            <a:ext cx="6822060" cy="584775"/>
          </a:xfrm>
          <a:prstGeom prst="rect">
            <a:avLst/>
          </a:prstGeom>
        </p:spPr>
        <p:txBody>
          <a:bodyPr wrap="none">
            <a:spAutoFit/>
          </a:bodyPr>
          <a:lstStyle/>
          <a:p>
            <a:r>
              <a:rPr lang="en-US" sz="3200" b="1" spc="100" dirty="0">
                <a:solidFill>
                  <a:srgbClr val="0066A1"/>
                </a:solidFill>
                <a:ea typeface="Avenir Next" charset="0"/>
                <a:cs typeface="Avenir Next" charset="0"/>
              </a:rPr>
              <a:t>Jacek Zurada, </a:t>
            </a:r>
            <a:r>
              <a:rPr lang="en-US" sz="3200" b="1" spc="100" dirty="0" smtClean="0">
                <a:solidFill>
                  <a:srgbClr val="0066A1"/>
                </a:solidFill>
                <a:ea typeface="Avenir Next" charset="0"/>
                <a:cs typeface="Avenir Next" charset="0"/>
              </a:rPr>
              <a:t>IEEE-LF, for the people</a:t>
            </a:r>
            <a:endParaRPr lang="en-US" sz="3200" dirty="0"/>
          </a:p>
        </p:txBody>
      </p:sp>
    </p:spTree>
    <p:extLst>
      <p:ext uri="{BB962C8B-B14F-4D97-AF65-F5344CB8AC3E}">
        <p14:creationId xmlns:p14="http://schemas.microsoft.com/office/powerpoint/2010/main" val="361128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750" fill="hold"/>
                                        <p:tgtEl>
                                          <p:spTgt spid="10242"/>
                                        </p:tgtEl>
                                        <p:attrNameLst>
                                          <p:attrName>ppt_x</p:attrName>
                                        </p:attrNameLst>
                                      </p:cBhvr>
                                      <p:tavLst>
                                        <p:tav tm="0">
                                          <p:val>
                                            <p:strVal val="0-#ppt_w/2"/>
                                          </p:val>
                                        </p:tav>
                                        <p:tav tm="100000">
                                          <p:val>
                                            <p:strVal val="#ppt_x"/>
                                          </p:val>
                                        </p:tav>
                                      </p:tavLst>
                                    </p:anim>
                                    <p:anim calcmode="lin" valueType="num">
                                      <p:cBhvr additive="base">
                                        <p:cTn id="8" dur="75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110740" y="259336"/>
            <a:ext cx="7033260" cy="4472941"/>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9713" y="490866"/>
            <a:ext cx="7886700" cy="620819"/>
          </a:xfrm>
        </p:spPr>
        <p:txBody>
          <a:bodyPr>
            <a:noAutofit/>
          </a:bodyPr>
          <a:lstStyle/>
          <a:p>
            <a:pPr algn="ctr"/>
            <a:r>
              <a:rPr lang="en-US" sz="4800" dirty="0" smtClean="0"/>
              <a:t>ONE GLOBAL IEEE</a:t>
            </a:r>
            <a:endParaRPr lang="en-US" sz="4800" dirty="0"/>
          </a:p>
        </p:txBody>
      </p:sp>
      <p:sp>
        <p:nvSpPr>
          <p:cNvPr id="3" name="Text Placeholder 2"/>
          <p:cNvSpPr>
            <a:spLocks noGrp="1"/>
          </p:cNvSpPr>
          <p:nvPr>
            <p:ph type="body" idx="1"/>
          </p:nvPr>
        </p:nvSpPr>
        <p:spPr>
          <a:xfrm>
            <a:off x="623888" y="4571548"/>
            <a:ext cx="7886700" cy="504338"/>
          </a:xfrm>
        </p:spPr>
        <p:txBody>
          <a:bodyPr/>
          <a:lstStyle/>
          <a:p>
            <a:pPr algn="ct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12</a:t>
            </a:fld>
            <a:endParaRPr lang="en-US"/>
          </a:p>
        </p:txBody>
      </p:sp>
      <p:sp>
        <p:nvSpPr>
          <p:cNvPr id="7" name="Rectangle 6"/>
          <p:cNvSpPr/>
          <p:nvPr/>
        </p:nvSpPr>
        <p:spPr>
          <a:xfrm>
            <a:off x="0" y="153459"/>
            <a:ext cx="1953732"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C:\Users\Zurada\Desktop\2017\2017-website+videos\2017-06-screenshots-2nd-video\screenshots2\Part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241"/>
            <a:ext cx="9144000" cy="516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3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3867082"/>
            <a:ext cx="8508158" cy="1051252"/>
          </a:xfrm>
        </p:spPr>
        <p:txBody>
          <a:bodyPr>
            <a:noAutofit/>
          </a:bodyPr>
          <a:lstStyle/>
          <a:p>
            <a:r>
              <a:rPr lang="en-US" sz="2800" dirty="0" smtClean="0"/>
              <a:t/>
            </a:r>
            <a:br>
              <a:rPr lang="en-US" sz="2800" dirty="0" smtClean="0"/>
            </a:br>
            <a:r>
              <a:rPr lang="en-US" sz="2800" dirty="0"/>
              <a:t/>
            </a:r>
            <a:br>
              <a:rPr lang="en-US" sz="2800" dirty="0"/>
            </a:br>
            <a:endParaRPr lang="en-US" sz="2800" dirty="0"/>
          </a:p>
        </p:txBody>
      </p:sp>
      <p:sp>
        <p:nvSpPr>
          <p:cNvPr id="3" name="Text Placeholder 2"/>
          <p:cNvSpPr>
            <a:spLocks noGrp="1"/>
          </p:cNvSpPr>
          <p:nvPr>
            <p:ph type="body" idx="1"/>
          </p:nvPr>
        </p:nvSpPr>
        <p:spPr>
          <a:xfrm>
            <a:off x="623888" y="4173553"/>
            <a:ext cx="7886700" cy="744781"/>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2</a:t>
            </a:fld>
            <a:endParaRPr lang="en-US"/>
          </a:p>
        </p:txBody>
      </p:sp>
      <p:sp>
        <p:nvSpPr>
          <p:cNvPr id="6" name="Rectangle 5"/>
          <p:cNvSpPr/>
          <p:nvPr/>
        </p:nvSpPr>
        <p:spPr>
          <a:xfrm>
            <a:off x="0" y="153459"/>
            <a:ext cx="1953732"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733" y="237505"/>
            <a:ext cx="7190268" cy="46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19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361689573"/>
              </p:ext>
            </p:extLst>
          </p:nvPr>
        </p:nvGraphicFramePr>
        <p:xfrm>
          <a:off x="558774" y="539100"/>
          <a:ext cx="8304388" cy="4330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Title 36"/>
          <p:cNvSpPr>
            <a:spLocks noGrp="1"/>
          </p:cNvSpPr>
          <p:nvPr>
            <p:ph type="title"/>
          </p:nvPr>
        </p:nvSpPr>
        <p:spPr>
          <a:xfrm>
            <a:off x="301098" y="284068"/>
            <a:ext cx="7886700" cy="415002"/>
          </a:xfrm>
        </p:spPr>
        <p:txBody>
          <a:bodyPr/>
          <a:lstStyle/>
          <a:p>
            <a:r>
              <a:rPr lang="en-US" sz="4000" dirty="0" smtClean="0"/>
              <a:t>							IEEE Universe</a:t>
            </a:r>
            <a:endParaRPr lang="en-US" sz="4000" dirty="0"/>
          </a:p>
        </p:txBody>
      </p:sp>
      <p:grpSp>
        <p:nvGrpSpPr>
          <p:cNvPr id="2" name="Group 12"/>
          <p:cNvGrpSpPr/>
          <p:nvPr/>
        </p:nvGrpSpPr>
        <p:grpSpPr>
          <a:xfrm>
            <a:off x="7374501" y="3115114"/>
            <a:ext cx="1234968" cy="1047311"/>
            <a:chOff x="2393008" y="2114559"/>
            <a:chExt cx="2541940" cy="2572608"/>
          </a:xfrm>
        </p:grpSpPr>
        <p:sp>
          <p:nvSpPr>
            <p:cNvPr id="14" name=" 3"/>
            <p:cNvSpPr/>
            <p:nvPr/>
          </p:nvSpPr>
          <p:spPr>
            <a:xfrm>
              <a:off x="2393008" y="2114559"/>
              <a:ext cx="2541940" cy="257260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 4"/>
            <p:cNvSpPr/>
            <p:nvPr/>
          </p:nvSpPr>
          <p:spPr>
            <a:xfrm>
              <a:off x="2900904" y="2899185"/>
              <a:ext cx="1563947" cy="132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2400" b="1" kern="1200" dirty="0"/>
            </a:p>
          </p:txBody>
        </p:sp>
      </p:grpSp>
      <p:sp>
        <p:nvSpPr>
          <p:cNvPr id="16" name=" 3"/>
          <p:cNvSpPr/>
          <p:nvPr/>
        </p:nvSpPr>
        <p:spPr>
          <a:xfrm rot="8531592">
            <a:off x="6416532" y="2549149"/>
            <a:ext cx="2564587" cy="2235438"/>
          </a:xfrm>
          <a:prstGeom prst="leftCircularArrow">
            <a:avLst>
              <a:gd name="adj1" fmla="val 6452"/>
              <a:gd name="adj2" fmla="val 429999"/>
              <a:gd name="adj3" fmla="val 10489124"/>
              <a:gd name="adj4" fmla="val 14837806"/>
              <a:gd name="adj5" fmla="val 7527"/>
            </a:avLst>
          </a:prstGeom>
          <a:solidFill>
            <a:srgbClr val="F68025">
              <a:alpha val="70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 name="Group 16"/>
          <p:cNvGrpSpPr/>
          <p:nvPr/>
        </p:nvGrpSpPr>
        <p:grpSpPr>
          <a:xfrm>
            <a:off x="5099158" y="572029"/>
            <a:ext cx="2541940" cy="2408903"/>
            <a:chOff x="2393008" y="2789928"/>
            <a:chExt cx="2541940" cy="2572608"/>
          </a:xfrm>
        </p:grpSpPr>
        <p:sp>
          <p:nvSpPr>
            <p:cNvPr id="18" name="Shape 17"/>
            <p:cNvSpPr/>
            <p:nvPr/>
          </p:nvSpPr>
          <p:spPr>
            <a:xfrm>
              <a:off x="2393008" y="2789928"/>
              <a:ext cx="2541940" cy="257260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Shape 4"/>
            <p:cNvSpPr/>
            <p:nvPr/>
          </p:nvSpPr>
          <p:spPr>
            <a:xfrm>
              <a:off x="2904051" y="3390512"/>
              <a:ext cx="1519854" cy="1326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dirty="0" smtClean="0">
                  <a:latin typeface="Avenir Next" charset="0"/>
                  <a:ea typeface="Avenir Next" charset="0"/>
                  <a:cs typeface="Avenir Next" charset="0"/>
                </a:rPr>
                <a:t>Regions, Sections</a:t>
              </a:r>
              <a:r>
                <a:rPr lang="en-US" sz="1300" b="1" dirty="0">
                  <a:latin typeface="Avenir Next" charset="0"/>
                  <a:ea typeface="Avenir Next" charset="0"/>
                  <a:cs typeface="Avenir Next" charset="0"/>
                </a:rPr>
                <a:t>,</a:t>
              </a:r>
            </a:p>
            <a:p>
              <a:pPr lvl="0" algn="ctr" defTabSz="577850">
                <a:lnSpc>
                  <a:spcPct val="90000"/>
                </a:lnSpc>
                <a:spcBef>
                  <a:spcPct val="0"/>
                </a:spcBef>
                <a:spcAft>
                  <a:spcPct val="35000"/>
                </a:spcAft>
              </a:pPr>
              <a:r>
                <a:rPr lang="en-US" sz="1300" b="1" dirty="0">
                  <a:latin typeface="Avenir Next" charset="0"/>
                  <a:ea typeface="Avenir Next" charset="0"/>
                  <a:cs typeface="Avenir Next" charset="0"/>
                </a:rPr>
                <a:t> Affinity groups, </a:t>
              </a:r>
            </a:p>
            <a:p>
              <a:pPr lvl="0" algn="ctr" defTabSz="577850">
                <a:lnSpc>
                  <a:spcPct val="90000"/>
                </a:lnSpc>
                <a:spcBef>
                  <a:spcPct val="0"/>
                </a:spcBef>
                <a:spcAft>
                  <a:spcPct val="35000"/>
                </a:spcAft>
              </a:pPr>
              <a:r>
                <a:rPr lang="en-US" sz="1300" b="1" dirty="0">
                  <a:latin typeface="Avenir Next" charset="0"/>
                  <a:ea typeface="Avenir Next" charset="0"/>
                  <a:cs typeface="Avenir Next" charset="0"/>
                </a:rPr>
                <a:t>Student branches</a:t>
              </a:r>
            </a:p>
            <a:p>
              <a:pPr lvl="0" algn="ctr" defTabSz="577850">
                <a:lnSpc>
                  <a:spcPct val="90000"/>
                </a:lnSpc>
                <a:spcBef>
                  <a:spcPct val="0"/>
                </a:spcBef>
                <a:spcAft>
                  <a:spcPct val="35000"/>
                </a:spcAft>
              </a:pPr>
              <a:r>
                <a:rPr lang="en-US" sz="1300" b="1" dirty="0" smtClean="0">
                  <a:latin typeface="Avenir Next" charset="0"/>
                  <a:ea typeface="Avenir Next" charset="0"/>
                  <a:cs typeface="Avenir Next" charset="0"/>
                </a:rPr>
                <a:t>10/340/490/3000</a:t>
              </a:r>
              <a:endParaRPr lang="en-US" sz="1300" b="1" kern="1200" dirty="0">
                <a:latin typeface="Avenir Next" charset="0"/>
                <a:ea typeface="Avenir Next" charset="0"/>
                <a:cs typeface="Avenir Next" charset="0"/>
              </a:endParaRPr>
            </a:p>
          </p:txBody>
        </p:sp>
      </p:grpSp>
      <p:sp>
        <p:nvSpPr>
          <p:cNvPr id="20" name="Circular Arrow 19"/>
          <p:cNvSpPr/>
          <p:nvPr/>
        </p:nvSpPr>
        <p:spPr>
          <a:xfrm rot="1167805">
            <a:off x="5263595" y="404938"/>
            <a:ext cx="2857303" cy="2488246"/>
          </a:xfrm>
          <a:prstGeom prst="circularArrow">
            <a:avLst>
              <a:gd name="adj1" fmla="val 4687"/>
              <a:gd name="adj2" fmla="val 299029"/>
              <a:gd name="adj3" fmla="val 2539851"/>
              <a:gd name="adj4" fmla="val 15811166"/>
              <a:gd name="adj5" fmla="val 5469"/>
            </a:avLst>
          </a:prstGeom>
          <a:solidFill>
            <a:schemeClr val="accent2">
              <a:alpha val="7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 name="Group 20"/>
          <p:cNvGrpSpPr/>
          <p:nvPr/>
        </p:nvGrpSpPr>
        <p:grpSpPr>
          <a:xfrm>
            <a:off x="7038255" y="3085407"/>
            <a:ext cx="1234968" cy="1077018"/>
            <a:chOff x="2393008" y="2301734"/>
            <a:chExt cx="2541940" cy="2572608"/>
          </a:xfrm>
        </p:grpSpPr>
        <p:sp>
          <p:nvSpPr>
            <p:cNvPr id="22" name=" 3"/>
            <p:cNvSpPr/>
            <p:nvPr/>
          </p:nvSpPr>
          <p:spPr>
            <a:xfrm>
              <a:off x="2393008" y="2301734"/>
              <a:ext cx="2541940" cy="257260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 4"/>
            <p:cNvSpPr/>
            <p:nvPr/>
          </p:nvSpPr>
          <p:spPr>
            <a:xfrm>
              <a:off x="2900904" y="2899185"/>
              <a:ext cx="1563947" cy="132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2400" b="1" kern="1200" dirty="0"/>
            </a:p>
          </p:txBody>
        </p:sp>
      </p:grpSp>
      <p:grpSp>
        <p:nvGrpSpPr>
          <p:cNvPr id="7" name="Group 23"/>
          <p:cNvGrpSpPr/>
          <p:nvPr/>
        </p:nvGrpSpPr>
        <p:grpSpPr>
          <a:xfrm>
            <a:off x="6692247" y="3085407"/>
            <a:ext cx="1234968" cy="1077018"/>
            <a:chOff x="2393008" y="2301734"/>
            <a:chExt cx="2541940" cy="2572608"/>
          </a:xfrm>
        </p:grpSpPr>
        <p:sp>
          <p:nvSpPr>
            <p:cNvPr id="25" name=" 3"/>
            <p:cNvSpPr/>
            <p:nvPr/>
          </p:nvSpPr>
          <p:spPr>
            <a:xfrm>
              <a:off x="2393008" y="2301734"/>
              <a:ext cx="2541940" cy="257260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 4"/>
            <p:cNvSpPr/>
            <p:nvPr/>
          </p:nvSpPr>
          <p:spPr>
            <a:xfrm>
              <a:off x="2900904" y="2899185"/>
              <a:ext cx="1563947" cy="132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2400" b="1" kern="1200" dirty="0"/>
            </a:p>
          </p:txBody>
        </p:sp>
      </p:grpSp>
      <p:grpSp>
        <p:nvGrpSpPr>
          <p:cNvPr id="8" name="Group 26"/>
          <p:cNvGrpSpPr/>
          <p:nvPr/>
        </p:nvGrpSpPr>
        <p:grpSpPr>
          <a:xfrm>
            <a:off x="3930797" y="309833"/>
            <a:ext cx="1234968" cy="1159153"/>
            <a:chOff x="2393008" y="2301734"/>
            <a:chExt cx="2541940" cy="2572608"/>
          </a:xfrm>
        </p:grpSpPr>
        <p:sp>
          <p:nvSpPr>
            <p:cNvPr id="28" name=" 3"/>
            <p:cNvSpPr/>
            <p:nvPr/>
          </p:nvSpPr>
          <p:spPr>
            <a:xfrm>
              <a:off x="2393008" y="2301734"/>
              <a:ext cx="2541940" cy="257260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 4"/>
            <p:cNvSpPr/>
            <p:nvPr/>
          </p:nvSpPr>
          <p:spPr>
            <a:xfrm>
              <a:off x="2900904" y="2899185"/>
              <a:ext cx="1563947" cy="132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2400" b="1" kern="1200" dirty="0"/>
            </a:p>
          </p:txBody>
        </p:sp>
      </p:grpSp>
      <p:sp>
        <p:nvSpPr>
          <p:cNvPr id="30" name=" 4"/>
          <p:cNvSpPr/>
          <p:nvPr/>
        </p:nvSpPr>
        <p:spPr>
          <a:xfrm>
            <a:off x="4092193" y="701130"/>
            <a:ext cx="1006965" cy="488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100" b="1" kern="1200" dirty="0" smtClean="0">
                <a:latin typeface="Avenir Next" charset="0"/>
                <a:ea typeface="Avenir Next" charset="0"/>
                <a:cs typeface="Avenir Next" charset="0"/>
              </a:rPr>
              <a:t>Educational </a:t>
            </a:r>
          </a:p>
          <a:p>
            <a:pPr lvl="0" algn="ctr" defTabSz="622300">
              <a:lnSpc>
                <a:spcPct val="90000"/>
              </a:lnSpc>
              <a:spcBef>
                <a:spcPct val="0"/>
              </a:spcBef>
              <a:spcAft>
                <a:spcPct val="35000"/>
              </a:spcAft>
            </a:pPr>
            <a:r>
              <a:rPr lang="en-US" sz="1100" b="1" dirty="0" smtClean="0">
                <a:latin typeface="Avenir Next" charset="0"/>
                <a:ea typeface="Avenir Next" charset="0"/>
                <a:cs typeface="Avenir Next" charset="0"/>
              </a:rPr>
              <a:t>Activities</a:t>
            </a:r>
            <a:endParaRPr lang="en-US" sz="1100" b="1" kern="1200" dirty="0">
              <a:latin typeface="Avenir Next" charset="0"/>
              <a:ea typeface="Avenir Next" charset="0"/>
              <a:cs typeface="Avenir Next" charset="0"/>
            </a:endParaRPr>
          </a:p>
        </p:txBody>
      </p:sp>
      <p:grpSp>
        <p:nvGrpSpPr>
          <p:cNvPr id="9" name="Group 30"/>
          <p:cNvGrpSpPr/>
          <p:nvPr/>
        </p:nvGrpSpPr>
        <p:grpSpPr>
          <a:xfrm>
            <a:off x="4045097" y="1563849"/>
            <a:ext cx="1234968" cy="1161672"/>
            <a:chOff x="2393008" y="2301734"/>
            <a:chExt cx="2541940" cy="2572608"/>
          </a:xfrm>
        </p:grpSpPr>
        <p:sp>
          <p:nvSpPr>
            <p:cNvPr id="32" name=" 3"/>
            <p:cNvSpPr/>
            <p:nvPr/>
          </p:nvSpPr>
          <p:spPr>
            <a:xfrm>
              <a:off x="2393008" y="2301734"/>
              <a:ext cx="2541940" cy="257260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 4"/>
            <p:cNvSpPr/>
            <p:nvPr/>
          </p:nvSpPr>
          <p:spPr>
            <a:xfrm>
              <a:off x="2900904" y="2899185"/>
              <a:ext cx="1563947" cy="132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2400" b="1" kern="1200" dirty="0"/>
            </a:p>
          </p:txBody>
        </p:sp>
      </p:grpSp>
      <p:sp>
        <p:nvSpPr>
          <p:cNvPr id="34" name=" 4"/>
          <p:cNvSpPr/>
          <p:nvPr/>
        </p:nvSpPr>
        <p:spPr>
          <a:xfrm>
            <a:off x="4158800" y="1944447"/>
            <a:ext cx="1006965" cy="488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100" b="1" kern="1200" dirty="0" smtClean="0">
                <a:latin typeface="Avenir Next" charset="0"/>
                <a:ea typeface="Avenir Next" charset="0"/>
                <a:cs typeface="Avenir Next" charset="0"/>
              </a:rPr>
              <a:t>Standards</a:t>
            </a:r>
          </a:p>
          <a:p>
            <a:pPr lvl="0" algn="ctr" defTabSz="622300">
              <a:lnSpc>
                <a:spcPct val="90000"/>
              </a:lnSpc>
              <a:spcBef>
                <a:spcPct val="0"/>
              </a:spcBef>
              <a:spcAft>
                <a:spcPct val="35000"/>
              </a:spcAft>
            </a:pPr>
            <a:r>
              <a:rPr lang="en-US" sz="1100" b="1" dirty="0" smtClean="0">
                <a:latin typeface="Avenir Next" charset="0"/>
                <a:ea typeface="Avenir Next" charset="0"/>
                <a:cs typeface="Avenir Next" charset="0"/>
              </a:rPr>
              <a:t>1100</a:t>
            </a:r>
            <a:endParaRPr lang="en-US" sz="1100" b="1" kern="1200" dirty="0">
              <a:latin typeface="Avenir Next" charset="0"/>
              <a:ea typeface="Avenir Next" charset="0"/>
              <a:cs typeface="Avenir Next" charset="0"/>
            </a:endParaRPr>
          </a:p>
        </p:txBody>
      </p:sp>
      <p:sp>
        <p:nvSpPr>
          <p:cNvPr id="35" name=" 4"/>
          <p:cNvSpPr/>
          <p:nvPr/>
        </p:nvSpPr>
        <p:spPr>
          <a:xfrm>
            <a:off x="6822363" y="3402702"/>
            <a:ext cx="1006965" cy="488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100" b="1" dirty="0">
                <a:latin typeface="Avenir Next" charset="0"/>
                <a:ea typeface="Avenir Next" charset="0"/>
                <a:cs typeface="Avenir Next" charset="0"/>
              </a:rPr>
              <a:t>Chapters</a:t>
            </a:r>
          </a:p>
          <a:p>
            <a:pPr lvl="0" algn="ctr" defTabSz="622300">
              <a:lnSpc>
                <a:spcPct val="90000"/>
              </a:lnSpc>
              <a:spcBef>
                <a:spcPct val="0"/>
              </a:spcBef>
              <a:spcAft>
                <a:spcPct val="35000"/>
              </a:spcAft>
            </a:pPr>
            <a:r>
              <a:rPr lang="en-US" sz="1100" b="1" dirty="0" smtClean="0">
                <a:latin typeface="Avenir Next" charset="0"/>
                <a:ea typeface="Avenir Next" charset="0"/>
                <a:cs typeface="Avenir Next" charset="0"/>
              </a:rPr>
              <a:t>2300</a:t>
            </a:r>
            <a:endParaRPr lang="en-US" sz="1100" b="1" kern="1200" dirty="0">
              <a:latin typeface="Avenir Next" charset="0"/>
              <a:ea typeface="Avenir Next" charset="0"/>
              <a:cs typeface="Avenir Next" charset="0"/>
            </a:endParaRPr>
          </a:p>
        </p:txBody>
      </p:sp>
      <p:sp>
        <p:nvSpPr>
          <p:cNvPr id="27" name="Circular Arrow 26"/>
          <p:cNvSpPr/>
          <p:nvPr/>
        </p:nvSpPr>
        <p:spPr>
          <a:xfrm rot="1167805">
            <a:off x="2449399" y="-778745"/>
            <a:ext cx="3407473" cy="1356148"/>
          </a:xfrm>
          <a:prstGeom prst="circularArrow">
            <a:avLst>
              <a:gd name="adj1" fmla="val 4687"/>
              <a:gd name="adj2" fmla="val 299029"/>
              <a:gd name="adj3" fmla="val 2539851"/>
              <a:gd name="adj4" fmla="val 15811166"/>
              <a:gd name="adj5" fmla="val 0"/>
            </a:avLst>
          </a:prstGeom>
          <a:solidFill>
            <a:schemeClr val="accent2">
              <a:alpha val="7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TextBox 3"/>
          <p:cNvSpPr txBox="1"/>
          <p:nvPr/>
        </p:nvSpPr>
        <p:spPr>
          <a:xfrm>
            <a:off x="7655739" y="4572001"/>
            <a:ext cx="1149738" cy="276999"/>
          </a:xfrm>
          <a:prstGeom prst="rect">
            <a:avLst/>
          </a:prstGeom>
          <a:noFill/>
        </p:spPr>
        <p:txBody>
          <a:bodyPr wrap="none" rtlCol="0">
            <a:spAutoFit/>
          </a:bodyPr>
          <a:lstStyle/>
          <a:p>
            <a:r>
              <a:rPr lang="en-US" sz="1200" dirty="0" smtClean="0">
                <a:solidFill>
                  <a:srgbClr val="0070C0"/>
                </a:solidFill>
              </a:rPr>
              <a:t>© Jacek Zurada</a:t>
            </a:r>
            <a:endParaRPr lang="en-US" sz="1200" dirty="0">
              <a:solidFill>
                <a:srgbClr val="0070C0"/>
              </a:solidFill>
            </a:endParaRPr>
          </a:p>
        </p:txBody>
      </p:sp>
      <p:sp>
        <p:nvSpPr>
          <p:cNvPr id="31" name="Rectangle 30"/>
          <p:cNvSpPr/>
          <p:nvPr/>
        </p:nvSpPr>
        <p:spPr>
          <a:xfrm>
            <a:off x="0" y="153459"/>
            <a:ext cx="1953732"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7056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21" y="-2941364"/>
            <a:ext cx="7695212" cy="5077839"/>
          </a:xfrm>
        </p:spPr>
        <p:txBody>
          <a:bodyPr>
            <a:normAutofit/>
          </a:bodyPr>
          <a:lstStyle/>
          <a:p>
            <a:pPr>
              <a:lnSpc>
                <a:spcPct val="100000"/>
              </a:lnSpc>
              <a:spcBef>
                <a:spcPts val="600"/>
              </a:spcBef>
              <a:spcAft>
                <a:spcPts val="600"/>
              </a:spcAft>
            </a:pPr>
            <a:r>
              <a:rPr lang="en-US" sz="4000" dirty="0" smtClean="0"/>
              <a:t>Goals</a:t>
            </a:r>
            <a:r>
              <a:rPr lang="en-US" dirty="0" smtClean="0"/>
              <a:t/>
            </a:r>
            <a:br>
              <a:rPr lang="en-US" dirty="0" smtClean="0"/>
            </a:br>
            <a:r>
              <a:rPr lang="en-US" sz="2800" dirty="0" smtClean="0"/>
              <a:t>Better </a:t>
            </a:r>
            <a:r>
              <a:rPr lang="en-US" sz="2800" dirty="0"/>
              <a:t>meet the needs of </a:t>
            </a:r>
            <a:r>
              <a:rPr lang="en-US" sz="2800" dirty="0" smtClean="0"/>
              <a:t>industry practitioners </a:t>
            </a:r>
            <a:br>
              <a:rPr lang="en-US" sz="2800" dirty="0" smtClean="0"/>
            </a:br>
            <a:r>
              <a:rPr lang="en-US" sz="2800" dirty="0" smtClean="0"/>
              <a:t/>
            </a:r>
            <a:br>
              <a:rPr lang="en-US" sz="2800" dirty="0" smtClean="0"/>
            </a:br>
            <a:endParaRPr lang="en-US" sz="2800" dirty="0"/>
          </a:p>
        </p:txBody>
      </p:sp>
      <p:sp>
        <p:nvSpPr>
          <p:cNvPr id="3" name="Text Placeholder 2"/>
          <p:cNvSpPr>
            <a:spLocks noGrp="1"/>
          </p:cNvSpPr>
          <p:nvPr>
            <p:ph type="body" idx="1"/>
          </p:nvPr>
        </p:nvSpPr>
        <p:spPr>
          <a:xfrm>
            <a:off x="6198920" y="4773881"/>
            <a:ext cx="6753040" cy="393369"/>
          </a:xfrm>
        </p:spPr>
        <p:txBody>
          <a:bodyPr/>
          <a:lstStyle/>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4</a:t>
            </a:fld>
            <a:endParaRPr lang="en-US"/>
          </a:p>
        </p:txBody>
      </p:sp>
      <p:sp>
        <p:nvSpPr>
          <p:cNvPr id="6" name="Rectangle 5"/>
          <p:cNvSpPr/>
          <p:nvPr/>
        </p:nvSpPr>
        <p:spPr>
          <a:xfrm>
            <a:off x="-1" y="153459"/>
            <a:ext cx="1769421"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2918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21" y="-2133844"/>
            <a:ext cx="7695212" cy="5077839"/>
          </a:xfrm>
        </p:spPr>
        <p:txBody>
          <a:bodyPr>
            <a:normAutofit/>
          </a:bodyPr>
          <a:lstStyle/>
          <a:p>
            <a:pPr>
              <a:lnSpc>
                <a:spcPct val="100000"/>
              </a:lnSpc>
              <a:spcBef>
                <a:spcPts val="600"/>
              </a:spcBef>
              <a:spcAft>
                <a:spcPts val="600"/>
              </a:spcAft>
            </a:pPr>
            <a:r>
              <a:rPr lang="en-US" sz="4000" dirty="0" smtClean="0"/>
              <a:t>Goals</a:t>
            </a:r>
            <a:r>
              <a:rPr lang="en-US" dirty="0" smtClean="0"/>
              <a:t/>
            </a:r>
            <a:br>
              <a:rPr lang="en-US" dirty="0" smtClean="0"/>
            </a:br>
            <a:r>
              <a:rPr lang="en-US" sz="2800" dirty="0" smtClean="0"/>
              <a:t>Better </a:t>
            </a:r>
            <a:r>
              <a:rPr lang="en-US" sz="2800" dirty="0"/>
              <a:t>meet the needs of </a:t>
            </a:r>
            <a:r>
              <a:rPr lang="en-US" sz="2800" dirty="0" smtClean="0"/>
              <a:t>industry practitioners </a:t>
            </a:r>
            <a:br>
              <a:rPr lang="en-US" sz="2800" dirty="0" smtClean="0"/>
            </a:br>
            <a:r>
              <a:rPr lang="en-US" sz="2800" dirty="0" smtClean="0"/>
              <a:t/>
            </a:r>
            <a:br>
              <a:rPr lang="en-US" sz="2800" dirty="0" smtClean="0"/>
            </a:br>
            <a:r>
              <a:rPr lang="en-US" sz="2800" dirty="0" smtClean="0"/>
              <a:t>Improve </a:t>
            </a:r>
            <a:r>
              <a:rPr lang="en-US" sz="2800" dirty="0"/>
              <a:t>the utility of </a:t>
            </a:r>
            <a:r>
              <a:rPr lang="en-US" sz="2800" dirty="0" smtClean="0"/>
              <a:t>IEEE </a:t>
            </a:r>
            <a:r>
              <a:rPr lang="en-US" sz="2800" dirty="0"/>
              <a:t>Intellectual Property </a:t>
            </a:r>
            <a:r>
              <a:rPr lang="en-US" sz="2800" dirty="0" smtClean="0"/>
              <a:t/>
            </a:r>
            <a:br>
              <a:rPr lang="en-US" sz="2800" dirty="0" smtClean="0"/>
            </a:br>
            <a:r>
              <a:rPr lang="en-US" sz="2800" dirty="0"/>
              <a:t/>
            </a:r>
            <a:br>
              <a:rPr lang="en-US" sz="2800" dirty="0"/>
            </a:br>
            <a:endParaRPr lang="en-US" sz="2800" dirty="0"/>
          </a:p>
        </p:txBody>
      </p:sp>
      <p:sp>
        <p:nvSpPr>
          <p:cNvPr id="3" name="Text Placeholder 2"/>
          <p:cNvSpPr>
            <a:spLocks noGrp="1"/>
          </p:cNvSpPr>
          <p:nvPr>
            <p:ph type="body" idx="1"/>
          </p:nvPr>
        </p:nvSpPr>
        <p:spPr>
          <a:xfrm>
            <a:off x="6198920" y="4773881"/>
            <a:ext cx="6753040" cy="393369"/>
          </a:xfrm>
        </p:spPr>
        <p:txBody>
          <a:bodyPr/>
          <a:lstStyle/>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5</a:t>
            </a:fld>
            <a:endParaRPr lang="en-US"/>
          </a:p>
        </p:txBody>
      </p:sp>
      <p:sp>
        <p:nvSpPr>
          <p:cNvPr id="6" name="Rectangle 5"/>
          <p:cNvSpPr/>
          <p:nvPr/>
        </p:nvSpPr>
        <p:spPr>
          <a:xfrm>
            <a:off x="-1" y="153459"/>
            <a:ext cx="1769421"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079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20" y="-827555"/>
            <a:ext cx="7695212" cy="5077839"/>
          </a:xfrm>
        </p:spPr>
        <p:txBody>
          <a:bodyPr>
            <a:normAutofit/>
          </a:bodyPr>
          <a:lstStyle/>
          <a:p>
            <a:pPr>
              <a:lnSpc>
                <a:spcPct val="100000"/>
              </a:lnSpc>
              <a:spcBef>
                <a:spcPts val="600"/>
              </a:spcBef>
              <a:spcAft>
                <a:spcPts val="600"/>
              </a:spcAft>
            </a:pPr>
            <a:r>
              <a:rPr lang="en-US" sz="4000" dirty="0" smtClean="0"/>
              <a:t>Goals</a:t>
            </a:r>
            <a:r>
              <a:rPr lang="en-US" dirty="0" smtClean="0"/>
              <a:t/>
            </a:r>
            <a:br>
              <a:rPr lang="en-US" dirty="0" smtClean="0"/>
            </a:br>
            <a:r>
              <a:rPr lang="en-US" sz="2800" dirty="0" smtClean="0"/>
              <a:t>Better </a:t>
            </a:r>
            <a:r>
              <a:rPr lang="en-US" sz="2800" dirty="0"/>
              <a:t>meet the needs of </a:t>
            </a:r>
            <a:r>
              <a:rPr lang="en-US" sz="2800" dirty="0" smtClean="0"/>
              <a:t>industry practitioners </a:t>
            </a:r>
            <a:br>
              <a:rPr lang="en-US" sz="2800" dirty="0" smtClean="0"/>
            </a:br>
            <a:r>
              <a:rPr lang="en-US" sz="2800" dirty="0" smtClean="0"/>
              <a:t/>
            </a:r>
            <a:br>
              <a:rPr lang="en-US" sz="2800" dirty="0" smtClean="0"/>
            </a:br>
            <a:r>
              <a:rPr lang="en-US" sz="2800" dirty="0" smtClean="0"/>
              <a:t>Improve </a:t>
            </a:r>
            <a:r>
              <a:rPr lang="en-US" sz="2800" dirty="0"/>
              <a:t>the utility of </a:t>
            </a:r>
            <a:r>
              <a:rPr lang="en-US" sz="2800" dirty="0" smtClean="0"/>
              <a:t>IEEE </a:t>
            </a:r>
            <a:r>
              <a:rPr lang="en-US" sz="2800" dirty="0"/>
              <a:t>Intellectual Property </a:t>
            </a:r>
            <a:r>
              <a:rPr lang="en-US" sz="2800" dirty="0" smtClean="0"/>
              <a:t/>
            </a:r>
            <a:br>
              <a:rPr lang="en-US" sz="2800" dirty="0" smtClean="0"/>
            </a:br>
            <a:r>
              <a:rPr lang="en-US" sz="2800" dirty="0"/>
              <a:t/>
            </a:r>
            <a:br>
              <a:rPr lang="en-US" sz="2800" dirty="0"/>
            </a:br>
            <a:r>
              <a:rPr lang="en-US" sz="2800" dirty="0" smtClean="0"/>
              <a:t>Renew </a:t>
            </a:r>
            <a:r>
              <a:rPr lang="en-US" sz="2800" dirty="0"/>
              <a:t>our focus on </a:t>
            </a:r>
            <a:r>
              <a:rPr lang="en-US" sz="2800" dirty="0" smtClean="0"/>
              <a:t>underprivileged </a:t>
            </a:r>
            <a:r>
              <a:rPr lang="en-US" sz="2800" dirty="0"/>
              <a:t>or underrepresented </a:t>
            </a:r>
            <a:r>
              <a:rPr lang="en-US" sz="2800" dirty="0" smtClean="0"/>
              <a:t>groups, incl. new R10 focus</a:t>
            </a:r>
            <a:br>
              <a:rPr lang="en-US" sz="2800" dirty="0" smtClean="0"/>
            </a:br>
            <a:r>
              <a:rPr lang="en-US" sz="2800" dirty="0" smtClean="0"/>
              <a:t> </a:t>
            </a:r>
            <a:br>
              <a:rPr lang="en-US" sz="2800" dirty="0" smtClean="0"/>
            </a:br>
            <a:endParaRPr lang="en-US" sz="2800" dirty="0"/>
          </a:p>
        </p:txBody>
      </p:sp>
      <p:sp>
        <p:nvSpPr>
          <p:cNvPr id="3" name="Text Placeholder 2"/>
          <p:cNvSpPr>
            <a:spLocks noGrp="1"/>
          </p:cNvSpPr>
          <p:nvPr>
            <p:ph type="body" idx="1"/>
          </p:nvPr>
        </p:nvSpPr>
        <p:spPr>
          <a:xfrm>
            <a:off x="6198920" y="4773881"/>
            <a:ext cx="6753040" cy="393369"/>
          </a:xfrm>
        </p:spPr>
        <p:txBody>
          <a:bodyPr/>
          <a:lstStyle/>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6</a:t>
            </a:fld>
            <a:endParaRPr lang="en-US"/>
          </a:p>
        </p:txBody>
      </p:sp>
      <p:sp>
        <p:nvSpPr>
          <p:cNvPr id="6" name="Rectangle 5"/>
          <p:cNvSpPr/>
          <p:nvPr/>
        </p:nvSpPr>
        <p:spPr>
          <a:xfrm>
            <a:off x="-1" y="153459"/>
            <a:ext cx="1769421"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925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21" y="-423795"/>
            <a:ext cx="7695212" cy="5077839"/>
          </a:xfrm>
        </p:spPr>
        <p:txBody>
          <a:bodyPr>
            <a:normAutofit/>
          </a:bodyPr>
          <a:lstStyle/>
          <a:p>
            <a:pPr>
              <a:lnSpc>
                <a:spcPct val="100000"/>
              </a:lnSpc>
              <a:spcBef>
                <a:spcPts val="600"/>
              </a:spcBef>
              <a:spcAft>
                <a:spcPts val="600"/>
              </a:spcAft>
            </a:pPr>
            <a:r>
              <a:rPr lang="en-US" sz="4000" dirty="0" smtClean="0"/>
              <a:t>Goals</a:t>
            </a:r>
            <a:r>
              <a:rPr lang="en-US" dirty="0" smtClean="0"/>
              <a:t/>
            </a:r>
            <a:br>
              <a:rPr lang="en-US" dirty="0" smtClean="0"/>
            </a:br>
            <a:r>
              <a:rPr lang="en-US" sz="2800" dirty="0" smtClean="0"/>
              <a:t>Better </a:t>
            </a:r>
            <a:r>
              <a:rPr lang="en-US" sz="2800" dirty="0"/>
              <a:t>meet the needs of </a:t>
            </a:r>
            <a:r>
              <a:rPr lang="en-US" sz="2800" dirty="0" smtClean="0"/>
              <a:t>industry practitioners </a:t>
            </a:r>
            <a:br>
              <a:rPr lang="en-US" sz="2800" dirty="0" smtClean="0"/>
            </a:br>
            <a:r>
              <a:rPr lang="en-US" sz="2800" dirty="0" smtClean="0"/>
              <a:t/>
            </a:r>
            <a:br>
              <a:rPr lang="en-US" sz="2800" dirty="0" smtClean="0"/>
            </a:br>
            <a:r>
              <a:rPr lang="en-US" sz="2800" dirty="0" smtClean="0"/>
              <a:t>Improve </a:t>
            </a:r>
            <a:r>
              <a:rPr lang="en-US" sz="2800" dirty="0"/>
              <a:t>the utility of </a:t>
            </a:r>
            <a:r>
              <a:rPr lang="en-US" sz="2800" dirty="0" smtClean="0"/>
              <a:t>IEEE </a:t>
            </a:r>
            <a:r>
              <a:rPr lang="en-US" sz="2800" dirty="0"/>
              <a:t>Intellectual Property </a:t>
            </a:r>
            <a:r>
              <a:rPr lang="en-US" sz="2800" dirty="0" smtClean="0"/>
              <a:t/>
            </a:r>
            <a:br>
              <a:rPr lang="en-US" sz="2800" dirty="0" smtClean="0"/>
            </a:br>
            <a:r>
              <a:rPr lang="en-US" sz="2800" dirty="0"/>
              <a:t/>
            </a:r>
            <a:br>
              <a:rPr lang="en-US" sz="2800" dirty="0"/>
            </a:br>
            <a:r>
              <a:rPr lang="en-US" sz="2800" dirty="0" smtClean="0"/>
              <a:t>Renew focus </a:t>
            </a:r>
            <a:r>
              <a:rPr lang="en-US" sz="2800" dirty="0"/>
              <a:t>on </a:t>
            </a:r>
            <a:r>
              <a:rPr lang="en-US" sz="2800" dirty="0" smtClean="0"/>
              <a:t>underprivileged </a:t>
            </a:r>
            <a:r>
              <a:rPr lang="en-US" sz="2800" dirty="0"/>
              <a:t>or underrepresented </a:t>
            </a:r>
            <a:r>
              <a:rPr lang="en-US" sz="2800" dirty="0" smtClean="0"/>
              <a:t>groups, incl. new R10 focus</a:t>
            </a:r>
            <a:br>
              <a:rPr lang="en-US" sz="2800" dirty="0" smtClean="0"/>
            </a:br>
            <a:r>
              <a:rPr lang="en-US" sz="2800" dirty="0" smtClean="0"/>
              <a:t> </a:t>
            </a:r>
            <a:br>
              <a:rPr lang="en-US" sz="2800" dirty="0" smtClean="0"/>
            </a:br>
            <a:r>
              <a:rPr lang="en-US" sz="2800" dirty="0" smtClean="0"/>
              <a:t>Improve </a:t>
            </a:r>
            <a:r>
              <a:rPr lang="en-US" sz="2800" dirty="0"/>
              <a:t>collaboration between </a:t>
            </a:r>
            <a:r>
              <a:rPr lang="en-US" sz="2800" dirty="0" smtClean="0"/>
              <a:t>IEEE units </a:t>
            </a:r>
            <a:r>
              <a:rPr lang="en-US" sz="2800" dirty="0"/>
              <a:t>and expand </a:t>
            </a:r>
            <a:r>
              <a:rPr lang="en-US" sz="2800" dirty="0" smtClean="0"/>
              <a:t>outside reach, global stature</a:t>
            </a:r>
            <a:endParaRPr lang="en-US" sz="2800" dirty="0"/>
          </a:p>
        </p:txBody>
      </p:sp>
      <p:sp>
        <p:nvSpPr>
          <p:cNvPr id="3" name="Text Placeholder 2"/>
          <p:cNvSpPr>
            <a:spLocks noGrp="1"/>
          </p:cNvSpPr>
          <p:nvPr>
            <p:ph type="body" idx="1"/>
          </p:nvPr>
        </p:nvSpPr>
        <p:spPr>
          <a:xfrm>
            <a:off x="6198920" y="4773881"/>
            <a:ext cx="6753040" cy="393369"/>
          </a:xfrm>
        </p:spPr>
        <p:txBody>
          <a:bodyPr/>
          <a:lstStyle/>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7</a:t>
            </a:fld>
            <a:endParaRPr lang="en-US"/>
          </a:p>
        </p:txBody>
      </p:sp>
      <p:sp>
        <p:nvSpPr>
          <p:cNvPr id="6" name="Rectangle 5"/>
          <p:cNvSpPr/>
          <p:nvPr/>
        </p:nvSpPr>
        <p:spPr>
          <a:xfrm>
            <a:off x="-1" y="153459"/>
            <a:ext cx="1769421"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6217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3867082"/>
            <a:ext cx="8508158" cy="1051252"/>
          </a:xfrm>
        </p:spPr>
        <p:txBody>
          <a:bodyPr>
            <a:noAutofit/>
          </a:bodyPr>
          <a:lstStyle/>
          <a:p>
            <a:r>
              <a:rPr lang="en-US" sz="2800" dirty="0" smtClean="0"/>
              <a:t/>
            </a:r>
            <a:br>
              <a:rPr lang="en-US" sz="2800" dirty="0" smtClean="0"/>
            </a:br>
            <a:r>
              <a:rPr lang="en-US" sz="2800" dirty="0"/>
              <a:t/>
            </a:r>
            <a:br>
              <a:rPr lang="en-US" sz="2800" dirty="0"/>
            </a:br>
            <a:endParaRPr lang="en-US" sz="2800" dirty="0"/>
          </a:p>
        </p:txBody>
      </p:sp>
      <p:sp>
        <p:nvSpPr>
          <p:cNvPr id="3" name="Text Placeholder 2"/>
          <p:cNvSpPr>
            <a:spLocks noGrp="1"/>
          </p:cNvSpPr>
          <p:nvPr>
            <p:ph type="body" idx="1"/>
          </p:nvPr>
        </p:nvSpPr>
        <p:spPr>
          <a:xfrm>
            <a:off x="623888" y="4173553"/>
            <a:ext cx="7886700" cy="744781"/>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8</a:t>
            </a:fld>
            <a:endParaRPr lang="en-US"/>
          </a:p>
        </p:txBody>
      </p:sp>
      <p:sp>
        <p:nvSpPr>
          <p:cNvPr id="6" name="Rectangle 5"/>
          <p:cNvSpPr/>
          <p:nvPr/>
        </p:nvSpPr>
        <p:spPr>
          <a:xfrm>
            <a:off x="0" y="153459"/>
            <a:ext cx="2095500"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286000" y="151563"/>
            <a:ext cx="6964878" cy="707886"/>
          </a:xfrm>
          <a:prstGeom prst="rect">
            <a:avLst/>
          </a:prstGeom>
        </p:spPr>
        <p:txBody>
          <a:bodyPr wrap="square">
            <a:spAutoFit/>
          </a:bodyPr>
          <a:lstStyle/>
          <a:p>
            <a:r>
              <a:rPr lang="en-US" sz="4000" b="1" dirty="0" smtClean="0">
                <a:solidFill>
                  <a:srgbClr val="0066A1"/>
                </a:solidFill>
                <a:latin typeface="Verdana" charset="0"/>
                <a:ea typeface="Verdana" charset="0"/>
                <a:cs typeface="Verdana" charset="0"/>
              </a:rPr>
              <a:t>Leadership experience </a:t>
            </a:r>
            <a:endParaRPr lang="en-US" dirty="0"/>
          </a:p>
        </p:txBody>
      </p:sp>
      <p:sp>
        <p:nvSpPr>
          <p:cNvPr id="8" name="Rectangle 7"/>
          <p:cNvSpPr/>
          <p:nvPr/>
        </p:nvSpPr>
        <p:spPr>
          <a:xfrm>
            <a:off x="2095501" y="868392"/>
            <a:ext cx="7155378" cy="3539430"/>
          </a:xfrm>
          <a:prstGeom prst="rect">
            <a:avLst/>
          </a:prstGeom>
        </p:spPr>
        <p:txBody>
          <a:bodyPr wrap="square">
            <a:spAutoFit/>
          </a:bodyPr>
          <a:lstStyle/>
          <a:p>
            <a:r>
              <a:rPr lang="en-US" sz="2400" b="1" dirty="0">
                <a:solidFill>
                  <a:srgbClr val="0066A1"/>
                </a:solidFill>
              </a:rPr>
              <a:t>Leadership </a:t>
            </a:r>
            <a:r>
              <a:rPr lang="en-US" sz="2400" b="1" dirty="0" smtClean="0">
                <a:solidFill>
                  <a:srgbClr val="0066A1"/>
                </a:solidFill>
              </a:rPr>
              <a:t>in three Boards: TA, MGA, PSPB </a:t>
            </a:r>
          </a:p>
          <a:p>
            <a:r>
              <a:rPr lang="en-US" sz="2000" b="1" dirty="0" smtClean="0">
                <a:solidFill>
                  <a:srgbClr val="0066A1"/>
                </a:solidFill>
              </a:rPr>
              <a:t>Chair: </a:t>
            </a:r>
          </a:p>
          <a:p>
            <a:pPr lvl="1"/>
            <a:r>
              <a:rPr lang="en-US" sz="2000" b="1" dirty="0" smtClean="0">
                <a:solidFill>
                  <a:srgbClr val="0066A1"/>
                </a:solidFill>
              </a:rPr>
              <a:t>Technical Activities Board, V-Chair PSP Board</a:t>
            </a:r>
            <a:endParaRPr lang="en-US" sz="2000" b="1" dirty="0">
              <a:solidFill>
                <a:srgbClr val="0066A1"/>
              </a:solidFill>
            </a:endParaRPr>
          </a:p>
          <a:p>
            <a:pPr lvl="1"/>
            <a:r>
              <a:rPr lang="en-US" sz="2000" b="1" dirty="0" smtClean="0">
                <a:solidFill>
                  <a:srgbClr val="0066A1"/>
                </a:solidFill>
              </a:rPr>
              <a:t>TAB Strategic Planning </a:t>
            </a:r>
          </a:p>
          <a:p>
            <a:pPr lvl="1"/>
            <a:r>
              <a:rPr lang="en-US" sz="2000" b="1" dirty="0" smtClean="0">
                <a:solidFill>
                  <a:srgbClr val="0066A1"/>
                </a:solidFill>
              </a:rPr>
              <a:t>TAB Management </a:t>
            </a:r>
          </a:p>
          <a:p>
            <a:pPr lvl="1"/>
            <a:r>
              <a:rPr lang="en-US" sz="2000" b="1" dirty="0" smtClean="0">
                <a:solidFill>
                  <a:srgbClr val="0066A1"/>
                </a:solidFill>
              </a:rPr>
              <a:t>TAB Periodicals </a:t>
            </a:r>
          </a:p>
          <a:p>
            <a:pPr lvl="1"/>
            <a:r>
              <a:rPr lang="en-US" sz="2000" b="1" dirty="0" smtClean="0">
                <a:solidFill>
                  <a:srgbClr val="0066A1"/>
                </a:solidFill>
              </a:rPr>
              <a:t>TAB Periodicals </a:t>
            </a:r>
            <a:r>
              <a:rPr lang="en-US" sz="2000" b="1" dirty="0">
                <a:solidFill>
                  <a:srgbClr val="0066A1"/>
                </a:solidFill>
              </a:rPr>
              <a:t>Review </a:t>
            </a:r>
            <a:endParaRPr lang="en-US" sz="2000" b="1" dirty="0" smtClean="0">
              <a:solidFill>
                <a:srgbClr val="0066A1"/>
              </a:solidFill>
            </a:endParaRPr>
          </a:p>
          <a:p>
            <a:pPr lvl="1"/>
            <a:r>
              <a:rPr lang="en-US" sz="2000" b="1" dirty="0" smtClean="0">
                <a:solidFill>
                  <a:srgbClr val="0066A1"/>
                </a:solidFill>
              </a:rPr>
              <a:t>TAB Transactions </a:t>
            </a:r>
          </a:p>
          <a:p>
            <a:pPr lvl="1"/>
            <a:r>
              <a:rPr lang="en-US" sz="2000" b="1" dirty="0" smtClean="0">
                <a:solidFill>
                  <a:srgbClr val="0066A1"/>
                </a:solidFill>
              </a:rPr>
              <a:t>TAB Globalization, Education (both </a:t>
            </a:r>
            <a:r>
              <a:rPr lang="en-US" sz="2000" b="1" dirty="0" err="1" smtClean="0">
                <a:solidFill>
                  <a:srgbClr val="0066A1"/>
                </a:solidFill>
              </a:rPr>
              <a:t>adhoc</a:t>
            </a:r>
            <a:r>
              <a:rPr lang="en-US" sz="2000" b="1" dirty="0" smtClean="0">
                <a:solidFill>
                  <a:srgbClr val="0066A1"/>
                </a:solidFill>
              </a:rPr>
              <a:t>)</a:t>
            </a:r>
          </a:p>
          <a:p>
            <a:pPr lvl="1"/>
            <a:r>
              <a:rPr lang="en-US" sz="2000" b="1" dirty="0" smtClean="0">
                <a:solidFill>
                  <a:srgbClr val="0066A1"/>
                </a:solidFill>
              </a:rPr>
              <a:t>Computational Intelligence S. President, Editor-in-Chief, TNN</a:t>
            </a:r>
            <a:endParaRPr lang="en-US" sz="2000" b="1" dirty="0">
              <a:solidFill>
                <a:srgbClr val="0066A1"/>
              </a:solidFill>
            </a:endParaRPr>
          </a:p>
          <a:p>
            <a:pPr lvl="1"/>
            <a:r>
              <a:rPr lang="en-US" sz="2000" b="1" dirty="0" err="1">
                <a:solidFill>
                  <a:srgbClr val="0066A1"/>
                </a:solidFill>
              </a:rPr>
              <a:t>AdHocs</a:t>
            </a:r>
            <a:r>
              <a:rPr lang="en-US" sz="2000" b="1" dirty="0">
                <a:solidFill>
                  <a:srgbClr val="0066A1"/>
                </a:solidFill>
              </a:rPr>
              <a:t>: EAB, IEEE-USA, </a:t>
            </a:r>
            <a:r>
              <a:rPr lang="en-US" sz="2000" b="1" dirty="0" smtClean="0">
                <a:solidFill>
                  <a:srgbClr val="0066A1"/>
                </a:solidFill>
              </a:rPr>
              <a:t>Standards, TAB Finance</a:t>
            </a:r>
            <a:endParaRPr lang="en-US" sz="2000" b="1" dirty="0">
              <a:solidFill>
                <a:srgbClr val="0066A1"/>
              </a:solidFill>
            </a:endParaRPr>
          </a:p>
        </p:txBody>
      </p:sp>
    </p:spTree>
    <p:extLst>
      <p:ext uri="{BB962C8B-B14F-4D97-AF65-F5344CB8AC3E}">
        <p14:creationId xmlns:p14="http://schemas.microsoft.com/office/powerpoint/2010/main" val="216106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3867082"/>
            <a:ext cx="8508158" cy="1051252"/>
          </a:xfrm>
        </p:spPr>
        <p:txBody>
          <a:bodyPr>
            <a:noAutofit/>
          </a:bodyPr>
          <a:lstStyle/>
          <a:p>
            <a:r>
              <a:rPr lang="en-US" sz="2800" dirty="0" smtClean="0"/>
              <a:t/>
            </a:r>
            <a:br>
              <a:rPr lang="en-US" sz="2800" dirty="0" smtClean="0"/>
            </a:br>
            <a:r>
              <a:rPr lang="en-US" sz="2800" dirty="0"/>
              <a:t/>
            </a:r>
            <a:br>
              <a:rPr lang="en-US" sz="2800" dirty="0"/>
            </a:br>
            <a:endParaRPr lang="en-US" sz="2800" dirty="0"/>
          </a:p>
        </p:txBody>
      </p:sp>
      <p:sp>
        <p:nvSpPr>
          <p:cNvPr id="3" name="Text Placeholder 2"/>
          <p:cNvSpPr>
            <a:spLocks noGrp="1"/>
          </p:cNvSpPr>
          <p:nvPr>
            <p:ph type="body" idx="1"/>
          </p:nvPr>
        </p:nvSpPr>
        <p:spPr>
          <a:xfrm>
            <a:off x="623888" y="4173553"/>
            <a:ext cx="7886700" cy="744781"/>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9</a:t>
            </a:fld>
            <a:endParaRPr lang="en-US"/>
          </a:p>
        </p:txBody>
      </p:sp>
      <p:sp>
        <p:nvSpPr>
          <p:cNvPr id="6" name="Rectangle 5"/>
          <p:cNvSpPr/>
          <p:nvPr/>
        </p:nvSpPr>
        <p:spPr>
          <a:xfrm>
            <a:off x="0" y="153459"/>
            <a:ext cx="2095500" cy="47648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2286000" y="908664"/>
            <a:ext cx="6224588" cy="3754874"/>
          </a:xfrm>
          <a:prstGeom prst="rect">
            <a:avLst/>
          </a:prstGeom>
        </p:spPr>
        <p:txBody>
          <a:bodyPr wrap="square">
            <a:spAutoFit/>
          </a:bodyPr>
          <a:lstStyle/>
          <a:p>
            <a:pPr marL="171450" lvl="0" indent="-171450" defTabSz="685800">
              <a:lnSpc>
                <a:spcPct val="90000"/>
              </a:lnSpc>
              <a:spcBef>
                <a:spcPts val="750"/>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Select impactful IEEE initiatives (since 2007)</a:t>
            </a:r>
          </a:p>
          <a:p>
            <a:pPr marL="514350" lvl="1" indent="-171450" defTabSz="685800">
              <a:lnSpc>
                <a:spcPct val="90000"/>
              </a:lnSpc>
              <a:spcBef>
                <a:spcPts val="375"/>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Global T-t-T Workshops, incl. Asia </a:t>
            </a:r>
          </a:p>
          <a:p>
            <a:pPr marL="514350" lvl="1" indent="-171450" defTabSz="685800">
              <a:lnSpc>
                <a:spcPct val="90000"/>
              </a:lnSpc>
              <a:spcBef>
                <a:spcPts val="375"/>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Multi-year effort for TA financial transparency</a:t>
            </a:r>
          </a:p>
          <a:p>
            <a:pPr marL="514350" lvl="1" indent="-171450" defTabSz="685800">
              <a:lnSpc>
                <a:spcPct val="90000"/>
              </a:lnSpc>
              <a:spcBef>
                <a:spcPts val="375"/>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10 new Magazines for practicing engineers </a:t>
            </a:r>
          </a:p>
          <a:p>
            <a:pPr marL="514350" lvl="1" indent="-171450" defTabSz="685800">
              <a:lnSpc>
                <a:spcPct val="90000"/>
              </a:lnSpc>
              <a:spcBef>
                <a:spcPts val="375"/>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Launching educational TA S/C product lines</a:t>
            </a:r>
          </a:p>
          <a:p>
            <a:pPr marL="171450" lvl="0" indent="-171450" defTabSz="685800">
              <a:lnSpc>
                <a:spcPct val="90000"/>
              </a:lnSpc>
              <a:spcBef>
                <a:spcPts val="750"/>
              </a:spcBef>
              <a:buClr>
                <a:srgbClr val="0066A1"/>
              </a:buClr>
              <a:buFont typeface="LucidaGrande" charset="0"/>
              <a:buChar char="▸"/>
            </a:pPr>
            <a:r>
              <a:rPr lang="en-US" sz="2000" b="1" dirty="0" smtClean="0">
                <a:solidFill>
                  <a:srgbClr val="0066A1"/>
                </a:solidFill>
                <a:latin typeface="Calibri" panose="020F0502020204030204" pitchFamily="34" charset="0"/>
                <a:ea typeface="Verdana" charset="0"/>
                <a:cs typeface="Verdana" charset="0"/>
              </a:rPr>
              <a:t>Technology </a:t>
            </a:r>
            <a:r>
              <a:rPr lang="en-US" sz="2000" b="1" dirty="0">
                <a:solidFill>
                  <a:srgbClr val="0066A1"/>
                </a:solidFill>
                <a:latin typeface="Calibri" panose="020F0502020204030204" pitchFamily="34" charset="0"/>
                <a:ea typeface="Verdana" charset="0"/>
                <a:cs typeface="Verdana" charset="0"/>
              </a:rPr>
              <a:t>is my passion (career of pubs, books, 10,800+citations), Neural Networks/ Computational Intelligence</a:t>
            </a:r>
          </a:p>
          <a:p>
            <a:pPr marL="171450" lvl="0" indent="-171450" defTabSz="685800">
              <a:lnSpc>
                <a:spcPct val="90000"/>
              </a:lnSpc>
              <a:spcBef>
                <a:spcPts val="750"/>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Professor, University of Louisville, Kentucky</a:t>
            </a:r>
          </a:p>
          <a:p>
            <a:pPr marL="171450" lvl="0" indent="-171450" defTabSz="685800">
              <a:lnSpc>
                <a:spcPct val="90000"/>
              </a:lnSpc>
              <a:spcBef>
                <a:spcPts val="750"/>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Strategy- and efficiency-oriented </a:t>
            </a:r>
          </a:p>
          <a:p>
            <a:pPr marL="171450" lvl="0" indent="-171450" defTabSz="685800">
              <a:lnSpc>
                <a:spcPct val="90000"/>
              </a:lnSpc>
              <a:spcBef>
                <a:spcPts val="750"/>
              </a:spcBef>
              <a:buClr>
                <a:srgbClr val="0066A1"/>
              </a:buClr>
              <a:buFont typeface="LucidaGrande" charset="0"/>
              <a:buChar char="▸"/>
            </a:pPr>
            <a:r>
              <a:rPr lang="en-US" sz="2000" b="1" dirty="0">
                <a:solidFill>
                  <a:srgbClr val="0066A1"/>
                </a:solidFill>
                <a:latin typeface="Calibri" panose="020F0502020204030204" pitchFamily="34" charset="0"/>
                <a:ea typeface="Verdana" charset="0"/>
                <a:cs typeface="Verdana" charset="0"/>
              </a:rPr>
              <a:t>Consensus builder, </a:t>
            </a:r>
            <a:r>
              <a:rPr lang="en-US" sz="2000" b="1" dirty="0" smtClean="0">
                <a:solidFill>
                  <a:srgbClr val="0066A1"/>
                </a:solidFill>
                <a:latin typeface="Calibri" panose="020F0502020204030204" pitchFamily="34" charset="0"/>
                <a:ea typeface="Verdana" charset="0"/>
                <a:cs typeface="Verdana" charset="0"/>
              </a:rPr>
              <a:t>compassionate</a:t>
            </a:r>
            <a:endParaRPr lang="en-US" sz="2000" b="1" dirty="0">
              <a:solidFill>
                <a:srgbClr val="0066A1"/>
              </a:solidFill>
              <a:latin typeface="Calibri" panose="020F0502020204030204" pitchFamily="34" charset="0"/>
              <a:ea typeface="Verdana" charset="0"/>
              <a:cs typeface="Verdana" charset="0"/>
            </a:endParaRPr>
          </a:p>
        </p:txBody>
      </p:sp>
      <p:sp>
        <p:nvSpPr>
          <p:cNvPr id="7" name="Rectangle 6"/>
          <p:cNvSpPr/>
          <p:nvPr/>
        </p:nvSpPr>
        <p:spPr>
          <a:xfrm>
            <a:off x="2286000" y="151563"/>
            <a:ext cx="6323610" cy="707886"/>
          </a:xfrm>
          <a:prstGeom prst="rect">
            <a:avLst/>
          </a:prstGeom>
        </p:spPr>
        <p:txBody>
          <a:bodyPr wrap="square">
            <a:spAutoFit/>
          </a:bodyPr>
          <a:lstStyle/>
          <a:p>
            <a:r>
              <a:rPr lang="en-US" sz="4000" b="1" dirty="0">
                <a:solidFill>
                  <a:srgbClr val="0066A1"/>
                </a:solidFill>
                <a:latin typeface="Verdana" charset="0"/>
                <a:ea typeface="Verdana" charset="0"/>
                <a:cs typeface="Verdana" charset="0"/>
              </a:rPr>
              <a:t>About Jacek Zurada</a:t>
            </a:r>
            <a:endParaRPr lang="en-US" dirty="0"/>
          </a:p>
        </p:txBody>
      </p:sp>
    </p:spTree>
    <p:extLst>
      <p:ext uri="{BB962C8B-B14F-4D97-AF65-F5344CB8AC3E}">
        <p14:creationId xmlns:p14="http://schemas.microsoft.com/office/powerpoint/2010/main" val="2275906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1491</TotalTime>
  <Words>198</Words>
  <Application>Microsoft Office PowerPoint</Application>
  <PresentationFormat>On-screen Show (16:9)</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 1</vt:lpstr>
      <vt:lpstr>Jacek Zurada, IEEE Life Fellow Candidate for 2018 IEEE President-Elect R10, Sydney, August 11, 2017 j.zurada@ieee.org www.jacekzurada.org   </vt:lpstr>
      <vt:lpstr>  </vt:lpstr>
      <vt:lpstr>       IEEE Universe</vt:lpstr>
      <vt:lpstr>Goals Better meet the needs of industry practitioners   </vt:lpstr>
      <vt:lpstr>Goals Better meet the needs of industry practitioners   Improve the utility of IEEE Intellectual Property   </vt:lpstr>
      <vt:lpstr>Goals Better meet the needs of industry practitioners   Improve the utility of IEEE Intellectual Property   Renew our focus on underprivileged or underrepresented groups, incl. new R10 focus   </vt:lpstr>
      <vt:lpstr>Goals Better meet the needs of industry practitioners   Improve the utility of IEEE Intellectual Property   Renew focus on underprivileged or underrepresented groups, incl. new R10 focus   Improve collaboration between IEEE units and expand outside reach, global stature</vt:lpstr>
      <vt:lpstr>  </vt:lpstr>
      <vt:lpstr>  </vt:lpstr>
      <vt:lpstr>  </vt:lpstr>
      <vt:lpstr>  </vt:lpstr>
      <vt:lpstr>ONE GLOBAL IEEE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Grise</dc:creator>
  <cp:lastModifiedBy>Zurada</cp:lastModifiedBy>
  <cp:revision>99</cp:revision>
  <dcterms:created xsi:type="dcterms:W3CDTF">2016-10-24T19:40:55Z</dcterms:created>
  <dcterms:modified xsi:type="dcterms:W3CDTF">2017-08-10T21:21:49Z</dcterms:modified>
</cp:coreProperties>
</file>