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Lst>
  <p:notesMasterIdLst>
    <p:notesMasterId r:id="rId22"/>
  </p:notesMasterIdLst>
  <p:sldIdLst>
    <p:sldId id="256" r:id="rId3"/>
    <p:sldId id="274" r:id="rId4"/>
    <p:sldId id="286" r:id="rId5"/>
    <p:sldId id="289" r:id="rId6"/>
    <p:sldId id="299" r:id="rId7"/>
    <p:sldId id="279" r:id="rId8"/>
    <p:sldId id="276" r:id="rId9"/>
    <p:sldId id="275" r:id="rId10"/>
    <p:sldId id="281" r:id="rId11"/>
    <p:sldId id="284" r:id="rId12"/>
    <p:sldId id="300" r:id="rId13"/>
    <p:sldId id="287" r:id="rId14"/>
    <p:sldId id="296" r:id="rId15"/>
    <p:sldId id="295" r:id="rId16"/>
    <p:sldId id="294" r:id="rId17"/>
    <p:sldId id="293" r:id="rId18"/>
    <p:sldId id="291" r:id="rId19"/>
    <p:sldId id="292" r:id="rId20"/>
    <p:sldId id="29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5" autoAdjust="0"/>
    <p:restoredTop sz="85765" autoAdjust="0"/>
  </p:normalViewPr>
  <p:slideViewPr>
    <p:cSldViewPr snapToGrid="0">
      <p:cViewPr>
        <p:scale>
          <a:sx n="66" d="100"/>
          <a:sy n="66" d="100"/>
        </p:scale>
        <p:origin x="-1296" y="-270"/>
      </p:cViewPr>
      <p:guideLst>
        <p:guide orient="horz" pos="3216"/>
        <p:guide pos="552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4385A-B9F2-4077-92F4-CE3785C56F92}" type="datetimeFigureOut">
              <a:rPr lang="en-US" smtClean="0"/>
              <a:t>8/22/2014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2D355D-B423-47FD-B86F-A6F8D01ED63F}" type="slidenum">
              <a:rPr lang="en-US" smtClean="0"/>
              <a:t>‹#›</a:t>
            </a:fld>
            <a:endParaRPr lang="en-US"/>
          </a:p>
        </p:txBody>
      </p:sp>
    </p:spTree>
    <p:extLst>
      <p:ext uri="{BB962C8B-B14F-4D97-AF65-F5344CB8AC3E}">
        <p14:creationId xmlns:p14="http://schemas.microsoft.com/office/powerpoint/2010/main" val="3269535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D355D-B423-47FD-B86F-A6F8D01ED63F}" type="slidenum">
              <a:rPr lang="en-US" smtClean="0"/>
              <a:t>1</a:t>
            </a:fld>
            <a:endParaRPr lang="en-US"/>
          </a:p>
        </p:txBody>
      </p:sp>
    </p:spTree>
    <p:extLst>
      <p:ext uri="{BB962C8B-B14F-4D97-AF65-F5344CB8AC3E}">
        <p14:creationId xmlns:p14="http://schemas.microsoft.com/office/powerpoint/2010/main" val="1951286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358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677" indent="-284562">
              <a:defRPr>
                <a:solidFill>
                  <a:schemeClr val="tx1"/>
                </a:solidFill>
                <a:latin typeface="Verdana" pitchFamily="34" charset="0"/>
              </a:defRPr>
            </a:lvl2pPr>
            <a:lvl3pPr marL="1141376" indent="-228275">
              <a:defRPr>
                <a:solidFill>
                  <a:schemeClr val="tx1"/>
                </a:solidFill>
                <a:latin typeface="Verdana" pitchFamily="34" charset="0"/>
              </a:defRPr>
            </a:lvl3pPr>
            <a:lvl4pPr marL="1599490" indent="-228275">
              <a:defRPr>
                <a:solidFill>
                  <a:schemeClr val="tx1"/>
                </a:solidFill>
                <a:latin typeface="Verdana" pitchFamily="34" charset="0"/>
              </a:defRPr>
            </a:lvl4pPr>
            <a:lvl5pPr marL="2056041" indent="-228275">
              <a:defRPr>
                <a:solidFill>
                  <a:schemeClr val="tx1"/>
                </a:solidFill>
                <a:latin typeface="Verdana" pitchFamily="34" charset="0"/>
              </a:defRPr>
            </a:lvl5pPr>
            <a:lvl6pPr marL="2506337" indent="-228275" defTabSz="450296" fontAlgn="base">
              <a:spcBef>
                <a:spcPct val="0"/>
              </a:spcBef>
              <a:spcAft>
                <a:spcPct val="0"/>
              </a:spcAft>
              <a:defRPr>
                <a:solidFill>
                  <a:schemeClr val="tx1"/>
                </a:solidFill>
                <a:latin typeface="Verdana" pitchFamily="34" charset="0"/>
              </a:defRPr>
            </a:lvl6pPr>
            <a:lvl7pPr marL="2956633" indent="-228275" defTabSz="450296" fontAlgn="base">
              <a:spcBef>
                <a:spcPct val="0"/>
              </a:spcBef>
              <a:spcAft>
                <a:spcPct val="0"/>
              </a:spcAft>
              <a:defRPr>
                <a:solidFill>
                  <a:schemeClr val="tx1"/>
                </a:solidFill>
                <a:latin typeface="Verdana" pitchFamily="34" charset="0"/>
              </a:defRPr>
            </a:lvl7pPr>
            <a:lvl8pPr marL="3406930" indent="-228275" defTabSz="450296" fontAlgn="base">
              <a:spcBef>
                <a:spcPct val="0"/>
              </a:spcBef>
              <a:spcAft>
                <a:spcPct val="0"/>
              </a:spcAft>
              <a:defRPr>
                <a:solidFill>
                  <a:schemeClr val="tx1"/>
                </a:solidFill>
                <a:latin typeface="Verdana" pitchFamily="34" charset="0"/>
              </a:defRPr>
            </a:lvl8pPr>
            <a:lvl9pPr marL="3857226" indent="-228275" defTabSz="450296"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45745889-43EE-4897-BF01-BBC9AB77BB33}" type="slidenum">
              <a:rPr lang="en-US" altLang="en-US" smtClean="0">
                <a:latin typeface="Arial" charset="0"/>
                <a:ea typeface="ＭＳ Ｐゴシック" pitchFamily="34" charset="-128"/>
              </a:rPr>
              <a:pPr fontAlgn="base">
                <a:spcBef>
                  <a:spcPct val="0"/>
                </a:spcBef>
                <a:spcAft>
                  <a:spcPct val="0"/>
                </a:spcAft>
                <a:defRPr/>
              </a:pPr>
              <a:t>9</a:t>
            </a:fld>
            <a:endParaRPr lang="en-US" altLang="en-US" smtClean="0">
              <a:latin typeface="Arial"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dirty="0" smtClean="0"/>
          </a:p>
        </p:txBody>
      </p:sp>
      <p:sp>
        <p:nvSpPr>
          <p:cNvPr id="297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C1F3B3D-7821-44A3-97AE-358D88AFE14B}" type="slidenum">
              <a:rPr lang="en-AU" smtClean="0">
                <a:latin typeface="Calibri" pitchFamily="34" charset="0"/>
              </a:rPr>
              <a:pPr fontAlgn="base">
                <a:spcBef>
                  <a:spcPct val="0"/>
                </a:spcBef>
                <a:spcAft>
                  <a:spcPct val="0"/>
                </a:spcAft>
                <a:defRPr/>
              </a:pPr>
              <a:t>16</a:t>
            </a:fld>
            <a:endParaRPr lang="en-AU"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dirty="0" smtClean="0"/>
          </a:p>
        </p:txBody>
      </p:sp>
      <p:sp>
        <p:nvSpPr>
          <p:cNvPr id="297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C1F3B3D-7821-44A3-97AE-358D88AFE14B}" type="slidenum">
              <a:rPr lang="en-AU" smtClean="0">
                <a:solidFill>
                  <a:prstClr val="black"/>
                </a:solidFill>
                <a:latin typeface="Calibri" pitchFamily="34" charset="0"/>
              </a:rPr>
              <a:pPr fontAlgn="base">
                <a:spcBef>
                  <a:spcPct val="0"/>
                </a:spcBef>
                <a:spcAft>
                  <a:spcPct val="0"/>
                </a:spcAft>
                <a:defRPr/>
              </a:pPr>
              <a:t>17</a:t>
            </a:fld>
            <a:endParaRPr lang="en-AU" smtClean="0">
              <a:solidFill>
                <a:prstClr val="black"/>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emf"/><Relationship Id="rId1" Type="http://schemas.openxmlformats.org/officeDocument/2006/relationships/slideMaster" Target="../slideMasters/slideMaster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emf"/><Relationship Id="rId1" Type="http://schemas.openxmlformats.org/officeDocument/2006/relationships/slideMaster" Target="../slideMasters/slideMaster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emf"/><Relationship Id="rId1" Type="http://schemas.openxmlformats.org/officeDocument/2006/relationships/slideMaster" Target="../slideMasters/slideMaster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Corporate">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fld id="{5BB9E4D3-F80A-BB4B-8FD5-37E8CBED91A1}" type="datetime1">
              <a:rPr lang="en-US" smtClean="0"/>
              <a:t>8/22/2014</a:t>
            </a:fld>
            <a:endParaRPr lang="en-US" dirty="0"/>
          </a:p>
        </p:txBody>
      </p:sp>
      <p:sp>
        <p:nvSpPr>
          <p:cNvPr id="3" name="Slide Number Placeholder 2"/>
          <p:cNvSpPr>
            <a:spLocks noGrp="1"/>
          </p:cNvSpPr>
          <p:nvPr>
            <p:ph type="sldNum" sz="quarter" idx="15"/>
          </p:nvPr>
        </p:nvSpPr>
        <p:spPr/>
        <p:txBody>
          <a:bodyPr/>
          <a:lstStyle/>
          <a:p>
            <a:fld id="{60BC5383-B22C-A746-A4AF-C32103C6BFA6}" type="slidenum">
              <a:rPr lang="en-US" smtClean="0"/>
              <a:pPr/>
              <a:t>‹#›</a:t>
            </a:fld>
            <a:endParaRPr lang="en-US" dirty="0"/>
          </a:p>
        </p:txBody>
      </p:sp>
      <p:sp>
        <p:nvSpPr>
          <p:cNvPr id="15" name="Rectangle 14"/>
          <p:cNvSpPr/>
          <p:nvPr userDrawn="1"/>
        </p:nvSpPr>
        <p:spPr>
          <a:xfrm>
            <a:off x="2250" y="1"/>
            <a:ext cx="9171432" cy="59143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stretch>
            <a:fillRect/>
          </a:stretch>
        </p:blipFill>
        <p:spPr>
          <a:xfrm>
            <a:off x="-1" y="2809425"/>
            <a:ext cx="9173683" cy="3104939"/>
          </a:xfrm>
          <a:prstGeom prst="rect">
            <a:avLst/>
          </a:prstGeom>
        </p:spPr>
      </p:pic>
      <p:pic>
        <p:nvPicPr>
          <p:cNvPr id="8" name="Picture Placeholder 5" descr="shutterstock_76938916.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6857999" y="0"/>
            <a:ext cx="2315683" cy="2809875"/>
          </a:xfrm>
          <a:prstGeom prst="rect">
            <a:avLst/>
          </a:prstGeom>
        </p:spPr>
      </p:pic>
      <p:pic>
        <p:nvPicPr>
          <p:cNvPr id="9" name="Picture Placeholder 10" descr="shutterstock_10708528.jpg"/>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a:xfrm>
            <a:off x="-1" y="0"/>
            <a:ext cx="2271889" cy="2809875"/>
          </a:xfrm>
          <a:prstGeom prst="rect">
            <a:avLst/>
          </a:prstGeom>
        </p:spPr>
      </p:pic>
      <p:pic>
        <p:nvPicPr>
          <p:cNvPr id="10" name="Picture Placeholder 12" descr="shutterstock_12020635.jpg"/>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2285999" y="0"/>
            <a:ext cx="2271889" cy="2809875"/>
          </a:xfrm>
          <a:prstGeom prst="rect">
            <a:avLst/>
          </a:prstGeom>
        </p:spPr>
      </p:pic>
      <p:pic>
        <p:nvPicPr>
          <p:cNvPr id="11" name="Picture Placeholder 8" descr="shutterstock_58382266.jpg"/>
          <p:cNvPicPr>
            <a:picLocks noChangeAspect="1"/>
          </p:cNvPicPr>
          <p:nvPr userDrawn="1"/>
        </p:nvPicPr>
        <p:blipFill>
          <a:blip r:embed="rId6" cstate="print">
            <a:extLst>
              <a:ext uri="{28A0092B-C50C-407E-A947-70E740481C1C}">
                <a14:useLocalDpi xmlns:a14="http://schemas.microsoft.com/office/drawing/2010/main"/>
              </a:ext>
            </a:extLst>
          </a:blip>
          <a:srcRect/>
          <a:stretch>
            <a:fillRect/>
          </a:stretch>
        </p:blipFill>
        <p:spPr>
          <a:xfrm>
            <a:off x="4571999" y="0"/>
            <a:ext cx="2271889" cy="2809875"/>
          </a:xfrm>
          <a:prstGeom prst="rect">
            <a:avLst/>
          </a:prstGeom>
        </p:spPr>
      </p:pic>
      <p:sp>
        <p:nvSpPr>
          <p:cNvPr id="13" name="Rectangle 2"/>
          <p:cNvSpPr>
            <a:spLocks noGrp="1" noChangeArrowheads="1"/>
          </p:cNvSpPr>
          <p:nvPr>
            <p:ph type="ctrTitle" hasCustomPrompt="1"/>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dirty="0" smtClean="0"/>
              <a:t>Click to edit Title of Presentation</a:t>
            </a:r>
            <a:endParaRPr lang="en-US" dirty="0"/>
          </a:p>
        </p:txBody>
      </p:sp>
      <p:sp>
        <p:nvSpPr>
          <p:cNvPr id="14" name="Rectangle 3"/>
          <p:cNvSpPr>
            <a:spLocks noGrp="1" noChangeArrowheads="1"/>
          </p:cNvSpPr>
          <p:nvPr>
            <p:ph type="subTitle" idx="1" hasCustomPrompt="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dirty="0" smtClean="0"/>
              <a:t>Click to edit Meeting Title – Date(s) Month Year</a:t>
            </a:r>
            <a:endParaRPr lang="en-US" dirty="0"/>
          </a:p>
        </p:txBody>
      </p:sp>
      <p:sp>
        <p:nvSpPr>
          <p:cNvPr id="12" name="Text Placeholder 15"/>
          <p:cNvSpPr>
            <a:spLocks noGrp="1"/>
          </p:cNvSpPr>
          <p:nvPr>
            <p:ph type="body" sz="quarter" idx="13" hasCustomPrompt="1"/>
          </p:nvPr>
        </p:nvSpPr>
        <p:spPr>
          <a:xfrm>
            <a:off x="442206" y="4887456"/>
            <a:ext cx="7918022" cy="378005"/>
          </a:xfrm>
          <a:prstGeom prst="rect">
            <a:avLst/>
          </a:prstGeom>
        </p:spPr>
        <p:txBody>
          <a:bodyPr vert="horz"/>
          <a:lstStyle>
            <a:lvl1pPr marL="0" indent="0">
              <a:buFontTx/>
              <a:buNone/>
              <a:defRPr sz="1600">
                <a:solidFill>
                  <a:schemeClr val="bg1"/>
                </a:solidFill>
                <a:latin typeface="Verdana"/>
              </a:defRPr>
            </a:lvl1pPr>
          </a:lstStyle>
          <a:p>
            <a:pPr lvl="0"/>
            <a:r>
              <a:rPr lang="en-US" dirty="0" smtClean="0"/>
              <a:t>Click to edit Author(s)</a:t>
            </a:r>
          </a:p>
        </p:txBody>
      </p:sp>
    </p:spTree>
    <p:extLst>
      <p:ext uri="{BB962C8B-B14F-4D97-AF65-F5344CB8AC3E}">
        <p14:creationId xmlns:p14="http://schemas.microsoft.com/office/powerpoint/2010/main" val="5817939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ntent ">
    <p:spTree>
      <p:nvGrpSpPr>
        <p:cNvPr id="1" name=""/>
        <p:cNvGrpSpPr/>
        <p:nvPr/>
      </p:nvGrpSpPr>
      <p:grpSpPr>
        <a:xfrm>
          <a:off x="0" y="0"/>
          <a:ext cx="0" cy="0"/>
          <a:chOff x="0" y="0"/>
          <a:chExt cx="0" cy="0"/>
        </a:xfrm>
      </p:grpSpPr>
      <p:sp>
        <p:nvSpPr>
          <p:cNvPr id="2" name="Date Placeholder 1"/>
          <p:cNvSpPr>
            <a:spLocks noGrp="1"/>
          </p:cNvSpPr>
          <p:nvPr>
            <p:ph type="dt" sz="half" idx="13"/>
          </p:nvPr>
        </p:nvSpPr>
        <p:spPr/>
        <p:txBody>
          <a:bodyPr/>
          <a:lstStyle/>
          <a:p>
            <a:fld id="{7572F431-939A-E846-AA35-8F81A2153EAB}" type="datetime1">
              <a:rPr lang="en-US" smtClean="0"/>
              <a:t>8/22/2014</a:t>
            </a:fld>
            <a:endParaRPr lang="en-US" dirty="0"/>
          </a:p>
        </p:txBody>
      </p:sp>
      <p:sp>
        <p:nvSpPr>
          <p:cNvPr id="3" name="Slide Number Placeholder 2"/>
          <p:cNvSpPr>
            <a:spLocks noGrp="1"/>
          </p:cNvSpPr>
          <p:nvPr>
            <p:ph type="sldNum" sz="quarter" idx="14"/>
          </p:nvPr>
        </p:nvSpPr>
        <p:spPr/>
        <p:txBody>
          <a:bodyPr/>
          <a:lstStyle/>
          <a:p>
            <a:fld id="{60BC5383-B22C-A746-A4AF-C32103C6BFA6}" type="slidenum">
              <a:rPr lang="en-US" smtClean="0"/>
              <a:pPr/>
              <a:t>‹#›</a:t>
            </a:fld>
            <a:endParaRPr lang="en-US" dirty="0"/>
          </a:p>
        </p:txBody>
      </p:sp>
      <p:sp>
        <p:nvSpPr>
          <p:cNvPr id="5" name="Content Placeholder 4"/>
          <p:cNvSpPr>
            <a:spLocks noGrp="1"/>
          </p:cNvSpPr>
          <p:nvPr>
            <p:ph sz="quarter" idx="23"/>
          </p:nvPr>
        </p:nvSpPr>
        <p:spPr>
          <a:xfrm>
            <a:off x="374826" y="1644650"/>
            <a:ext cx="4035425" cy="43672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24"/>
          </p:nvPr>
        </p:nvSpPr>
        <p:spPr>
          <a:xfrm>
            <a:off x="4738863"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Tree>
    <p:extLst>
      <p:ext uri="{BB962C8B-B14F-4D97-AF65-F5344CB8AC3E}">
        <p14:creationId xmlns:p14="http://schemas.microsoft.com/office/powerpoint/2010/main" val="23777026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C5383-B22C-A746-A4AF-C32103C6BFA6}" type="slidenum">
              <a:rPr lang="en-US" smtClean="0"/>
              <a:pPr/>
              <a:t>‹#›</a:t>
            </a:fld>
            <a:endParaRPr lang="en-US" dirty="0"/>
          </a:p>
        </p:txBody>
      </p:sp>
      <p:sp>
        <p:nvSpPr>
          <p:cNvPr id="4" name="Date Placeholder 3"/>
          <p:cNvSpPr>
            <a:spLocks noGrp="1"/>
          </p:cNvSpPr>
          <p:nvPr>
            <p:ph type="dt" sz="half" idx="11"/>
          </p:nvPr>
        </p:nvSpPr>
        <p:spPr/>
        <p:txBody>
          <a:bodyPr/>
          <a:lstStyle/>
          <a:p>
            <a:fld id="{014ADE90-EC6F-724D-92C6-B4F354F44863}" type="datetime1">
              <a:rPr lang="en-US" smtClean="0"/>
              <a:pPr/>
              <a:t>8/22/2014</a:t>
            </a:fld>
            <a:endParaRPr lang="en-US" dirty="0"/>
          </a:p>
        </p:txBody>
      </p:sp>
      <p:sp>
        <p:nvSpPr>
          <p:cNvPr id="6" name="Text Placeholder 2"/>
          <p:cNvSpPr>
            <a:spLocks noGrp="1"/>
          </p:cNvSpPr>
          <p:nvPr>
            <p:ph type="body" idx="1" hasCustomPrompt="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text</a:t>
            </a:r>
          </a:p>
        </p:txBody>
      </p:sp>
      <p:sp>
        <p:nvSpPr>
          <p:cNvPr id="23" name="Text Placeholder 2"/>
          <p:cNvSpPr>
            <a:spLocks noGrp="1"/>
          </p:cNvSpPr>
          <p:nvPr>
            <p:ph type="body" idx="17" hasCustomPrompt="1"/>
          </p:nvPr>
        </p:nvSpPr>
        <p:spPr>
          <a:xfrm>
            <a:off x="4703762" y="1645920"/>
            <a:ext cx="4045126"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text</a:t>
            </a:r>
          </a:p>
        </p:txBody>
      </p:sp>
      <p:sp>
        <p:nvSpPr>
          <p:cNvPr id="5" name="Content Placeholder 4"/>
          <p:cNvSpPr>
            <a:spLocks noGrp="1"/>
          </p:cNvSpPr>
          <p:nvPr>
            <p:ph sz="quarter" idx="24" hasCustomPrompt="1"/>
          </p:nvPr>
        </p:nvSpPr>
        <p:spPr>
          <a:xfrm>
            <a:off x="357187" y="2659063"/>
            <a:ext cx="4044950" cy="3352800"/>
          </a:xfrm>
        </p:spPr>
        <p:txBody>
          <a:bodyPr/>
          <a:lstStyle/>
          <a:p>
            <a:pPr lvl="0"/>
            <a:r>
              <a:rPr lang="en-US" dirty="0" smtClean="0"/>
              <a:t>Click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25" hasCustomPrompt="1"/>
          </p:nvPr>
        </p:nvSpPr>
        <p:spPr>
          <a:xfrm>
            <a:off x="4703762" y="2659063"/>
            <a:ext cx="4044950" cy="3352800"/>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Tree>
    <p:extLst>
      <p:ext uri="{BB962C8B-B14F-4D97-AF65-F5344CB8AC3E}">
        <p14:creationId xmlns:p14="http://schemas.microsoft.com/office/powerpoint/2010/main" val="326747796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1 Content">
    <p:spTree>
      <p:nvGrpSpPr>
        <p:cNvPr id="1" name=""/>
        <p:cNvGrpSpPr/>
        <p:nvPr/>
      </p:nvGrpSpPr>
      <p:grpSpPr>
        <a:xfrm>
          <a:off x="0" y="0"/>
          <a:ext cx="0" cy="0"/>
          <a:chOff x="0" y="0"/>
          <a:chExt cx="0" cy="0"/>
        </a:xfrm>
      </p:grpSpPr>
      <p:sp>
        <p:nvSpPr>
          <p:cNvPr id="2" name="Date Placeholder 1"/>
          <p:cNvSpPr>
            <a:spLocks noGrp="1"/>
          </p:cNvSpPr>
          <p:nvPr>
            <p:ph type="dt" sz="half" idx="13"/>
          </p:nvPr>
        </p:nvSpPr>
        <p:spPr/>
        <p:txBody>
          <a:bodyPr/>
          <a:lstStyle/>
          <a:p>
            <a:fld id="{7572F431-939A-E846-AA35-8F81A2153EAB}" type="datetime1">
              <a:rPr lang="en-US" smtClean="0"/>
              <a:t>8/22/2014</a:t>
            </a:fld>
            <a:endParaRPr lang="en-US" dirty="0"/>
          </a:p>
        </p:txBody>
      </p:sp>
      <p:sp>
        <p:nvSpPr>
          <p:cNvPr id="3" name="Slide Number Placeholder 2"/>
          <p:cNvSpPr>
            <a:spLocks noGrp="1"/>
          </p:cNvSpPr>
          <p:nvPr>
            <p:ph type="sldNum" sz="quarter" idx="14"/>
          </p:nvPr>
        </p:nvSpPr>
        <p:spPr/>
        <p:txBody>
          <a:bodyPr/>
          <a:lstStyle/>
          <a:p>
            <a:fld id="{60BC5383-B22C-A746-A4AF-C32103C6BFA6}" type="slidenum">
              <a:rPr lang="en-US" smtClean="0"/>
              <a:pPr/>
              <a:t>‹#›</a:t>
            </a:fld>
            <a:endParaRPr lang="en-US" dirty="0"/>
          </a:p>
        </p:txBody>
      </p:sp>
      <p:sp>
        <p:nvSpPr>
          <p:cNvPr id="12" name="Picture Placeholder 2"/>
          <p:cNvSpPr>
            <a:spLocks noGrp="1"/>
          </p:cNvSpPr>
          <p:nvPr>
            <p:ph type="pic" idx="1"/>
          </p:nvPr>
        </p:nvSpPr>
        <p:spPr>
          <a:xfrm flipH="1">
            <a:off x="366889" y="1644422"/>
            <a:ext cx="3995928" cy="4366911"/>
          </a:xfrm>
          <a:prstGeom prst="roundRect">
            <a:avLst>
              <a:gd name="adj" fmla="val 3091"/>
            </a:avLst>
          </a:prstGeom>
          <a:solidFill>
            <a:schemeClr val="bg1"/>
          </a:solidFill>
          <a:ln w="0">
            <a:noFill/>
          </a:ln>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5" name="Content Placeholder 4"/>
          <p:cNvSpPr>
            <a:spLocks noGrp="1"/>
          </p:cNvSpPr>
          <p:nvPr>
            <p:ph sz="quarter" idx="21"/>
          </p:nvPr>
        </p:nvSpPr>
        <p:spPr>
          <a:xfrm>
            <a:off x="4678538"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Tree>
    <p:extLst>
      <p:ext uri="{BB962C8B-B14F-4D97-AF65-F5344CB8AC3E}">
        <p14:creationId xmlns:p14="http://schemas.microsoft.com/office/powerpoint/2010/main" val="13787839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2 Content">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fld id="{4D5F5B39-3F3D-D443-AFEC-C37958B43239}" type="datetime1">
              <a:rPr lang="en-US" smtClean="0"/>
              <a:t>8/22/2014</a:t>
            </a:fld>
            <a:endParaRPr lang="en-US" dirty="0"/>
          </a:p>
        </p:txBody>
      </p:sp>
      <p:sp>
        <p:nvSpPr>
          <p:cNvPr id="3" name="Slide Number Placeholder 2"/>
          <p:cNvSpPr>
            <a:spLocks noGrp="1"/>
          </p:cNvSpPr>
          <p:nvPr>
            <p:ph type="sldNum" sz="quarter" idx="15"/>
          </p:nvPr>
        </p:nvSpPr>
        <p:spPr/>
        <p:txBody>
          <a:bodyPr/>
          <a:lstStyle/>
          <a:p>
            <a:fld id="{60BC5383-B22C-A746-A4AF-C32103C6BFA6}" type="slidenum">
              <a:rPr lang="en-US" smtClean="0"/>
              <a:pPr/>
              <a:t>‹#›</a:t>
            </a:fld>
            <a:endParaRPr lang="en-US" dirty="0"/>
          </a:p>
        </p:txBody>
      </p:sp>
      <p:sp>
        <p:nvSpPr>
          <p:cNvPr id="17" name="Picture Placeholder 2"/>
          <p:cNvSpPr>
            <a:spLocks noGrp="1"/>
          </p:cNvSpPr>
          <p:nvPr>
            <p:ph type="pic" idx="16"/>
          </p:nvPr>
        </p:nvSpPr>
        <p:spPr>
          <a:xfrm flipH="1">
            <a:off x="4752960" y="4007160"/>
            <a:ext cx="3995928" cy="2011680"/>
          </a:xfrm>
          <a:prstGeom prst="roundRect">
            <a:avLst>
              <a:gd name="adj" fmla="val 3091"/>
            </a:avLst>
          </a:prstGeom>
          <a:solidFill>
            <a:schemeClr val="bg1"/>
          </a:solidFill>
          <a:ln w="0">
            <a:noFill/>
          </a:ln>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21" name="Picture Placeholder 2"/>
          <p:cNvSpPr>
            <a:spLocks noGrp="1"/>
          </p:cNvSpPr>
          <p:nvPr>
            <p:ph type="pic" idx="17"/>
          </p:nvPr>
        </p:nvSpPr>
        <p:spPr>
          <a:xfrm flipH="1">
            <a:off x="4744493" y="1644422"/>
            <a:ext cx="3995928" cy="2011680"/>
          </a:xfrm>
          <a:prstGeom prst="roundRect">
            <a:avLst>
              <a:gd name="adj" fmla="val 3091"/>
            </a:avLst>
          </a:prstGeom>
          <a:solidFill>
            <a:schemeClr val="bg1"/>
          </a:solidFill>
          <a:ln w="0">
            <a:noFill/>
          </a:ln>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5" name="Content Placeholder 4"/>
          <p:cNvSpPr>
            <a:spLocks noGrp="1"/>
          </p:cNvSpPr>
          <p:nvPr>
            <p:ph sz="quarter" idx="23"/>
          </p:nvPr>
        </p:nvSpPr>
        <p:spPr>
          <a:xfrm>
            <a:off x="390702" y="1644650"/>
            <a:ext cx="4035425" cy="43672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p:nvPr>
        </p:nvSpPr>
        <p:spPr>
          <a:xfrm>
            <a:off x="365760" y="135133"/>
            <a:ext cx="8325805" cy="1076030"/>
          </a:xfrm>
        </p:spPr>
        <p:txBody>
          <a:bodyPr/>
          <a:lstStyle/>
          <a:p>
            <a:r>
              <a:rPr lang="en-US" smtClean="0"/>
              <a:t>Click to edit Master title style</a:t>
            </a:r>
            <a:endParaRPr lang="en-US"/>
          </a:p>
        </p:txBody>
      </p:sp>
    </p:spTree>
    <p:extLst>
      <p:ext uri="{BB962C8B-B14F-4D97-AF65-F5344CB8AC3E}">
        <p14:creationId xmlns:p14="http://schemas.microsoft.com/office/powerpoint/2010/main" val="28100797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C5383-B22C-A746-A4AF-C32103C6BFA6}" type="slidenum">
              <a:rPr lang="en-US" smtClean="0"/>
              <a:pPr/>
              <a:t>‹#›</a:t>
            </a:fld>
            <a:endParaRPr lang="en-US" dirty="0"/>
          </a:p>
        </p:txBody>
      </p:sp>
      <p:sp>
        <p:nvSpPr>
          <p:cNvPr id="4" name="Date Placeholder 3"/>
          <p:cNvSpPr>
            <a:spLocks noGrp="1"/>
          </p:cNvSpPr>
          <p:nvPr>
            <p:ph type="dt" sz="half" idx="11"/>
          </p:nvPr>
        </p:nvSpPr>
        <p:spPr/>
        <p:txBody>
          <a:bodyPr/>
          <a:lstStyle/>
          <a:p>
            <a:fld id="{014ADE90-EC6F-724D-92C6-B4F354F44863}" type="datetime1">
              <a:rPr lang="en-US" smtClean="0"/>
              <a:pPr/>
              <a:t>8/22/2014</a:t>
            </a:fld>
            <a:endParaRPr lang="en-US" dirty="0"/>
          </a:p>
        </p:txBody>
      </p:sp>
      <p:sp>
        <p:nvSpPr>
          <p:cNvPr id="13" name="Content Placeholder 3"/>
          <p:cNvSpPr>
            <a:spLocks noGrp="1"/>
          </p:cNvSpPr>
          <p:nvPr>
            <p:ph sz="half" idx="16" hasCustomPrompt="1"/>
          </p:nvPr>
        </p:nvSpPr>
        <p:spPr>
          <a:xfrm>
            <a:off x="370987" y="1645920"/>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a:t>
            </a:r>
          </a:p>
        </p:txBody>
      </p:sp>
      <p:sp>
        <p:nvSpPr>
          <p:cNvPr id="12" name="Content Placeholder 3"/>
          <p:cNvSpPr>
            <a:spLocks noGrp="1"/>
          </p:cNvSpPr>
          <p:nvPr>
            <p:ph sz="half" idx="20" hasCustomPrompt="1"/>
          </p:nvPr>
        </p:nvSpPr>
        <p:spPr>
          <a:xfrm>
            <a:off x="4760289" y="1645920"/>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 name="Content Placeholder 3"/>
          <p:cNvSpPr>
            <a:spLocks noGrp="1"/>
          </p:cNvSpPr>
          <p:nvPr>
            <p:ph sz="half" idx="21" hasCustomPrompt="1"/>
          </p:nvPr>
        </p:nvSpPr>
        <p:spPr>
          <a:xfrm>
            <a:off x="348289" y="3920063"/>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 name="Content Placeholder 3"/>
          <p:cNvSpPr>
            <a:spLocks noGrp="1"/>
          </p:cNvSpPr>
          <p:nvPr>
            <p:ph sz="half" idx="22" hasCustomPrompt="1"/>
          </p:nvPr>
        </p:nvSpPr>
        <p:spPr>
          <a:xfrm>
            <a:off x="4737591" y="3920063"/>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Title 1"/>
          <p:cNvSpPr>
            <a:spLocks noGrp="1"/>
          </p:cNvSpPr>
          <p:nvPr>
            <p:ph type="title"/>
          </p:nvPr>
        </p:nvSpPr>
        <p:spPr>
          <a:xfrm>
            <a:off x="365760" y="135133"/>
            <a:ext cx="8325805" cy="1076030"/>
          </a:xfrm>
        </p:spPr>
        <p:txBody>
          <a:bodyPr/>
          <a:lstStyle/>
          <a:p>
            <a:r>
              <a:rPr lang="en-US" smtClean="0"/>
              <a:t>Click to edit Master title style</a:t>
            </a:r>
            <a:endParaRPr lang="en-US"/>
          </a:p>
        </p:txBody>
      </p:sp>
    </p:spTree>
    <p:extLst>
      <p:ext uri="{BB962C8B-B14F-4D97-AF65-F5344CB8AC3E}">
        <p14:creationId xmlns:p14="http://schemas.microsoft.com/office/powerpoint/2010/main" val="3748493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60BC5383-B22C-A746-A4AF-C32103C6BFA6}" type="slidenum">
              <a:rPr lang="en-US" smtClean="0"/>
              <a:pPr/>
              <a:t>‹#›</a:t>
            </a:fld>
            <a:endParaRPr lang="en-US" dirty="0"/>
          </a:p>
        </p:txBody>
      </p:sp>
      <p:sp>
        <p:nvSpPr>
          <p:cNvPr id="4" name="Date Placeholder 3"/>
          <p:cNvSpPr>
            <a:spLocks noGrp="1"/>
          </p:cNvSpPr>
          <p:nvPr>
            <p:ph type="dt" sz="half" idx="11"/>
          </p:nvPr>
        </p:nvSpPr>
        <p:spPr/>
        <p:txBody>
          <a:bodyPr/>
          <a:lstStyle/>
          <a:p>
            <a:fld id="{014ADE90-EC6F-724D-92C6-B4F354F44863}" type="datetime1">
              <a:rPr lang="en-US" smtClean="0"/>
              <a:pPr/>
              <a:t>8/22/2014</a:t>
            </a:fld>
            <a:endParaRPr lang="en-US" dirty="0"/>
          </a:p>
        </p:txBody>
      </p:sp>
      <p:sp>
        <p:nvSpPr>
          <p:cNvPr id="5" name="Picture Placeholder 2"/>
          <p:cNvSpPr>
            <a:spLocks noGrp="1"/>
          </p:cNvSpPr>
          <p:nvPr>
            <p:ph type="pic" idx="1"/>
          </p:nvPr>
        </p:nvSpPr>
        <p:spPr>
          <a:xfrm flipH="1">
            <a:off x="1473196" y="1669823"/>
            <a:ext cx="5689601" cy="3587977"/>
          </a:xfrm>
          <a:prstGeom prst="roundRect">
            <a:avLst>
              <a:gd name="adj" fmla="val 3091"/>
            </a:avLst>
          </a:prstGeom>
          <a:solidFill>
            <a:schemeClr val="bg1"/>
          </a:solidFill>
          <a:ln w="0">
            <a:noFill/>
          </a:ln>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8" name="Subtitle 6"/>
          <p:cNvSpPr>
            <a:spLocks noGrp="1"/>
          </p:cNvSpPr>
          <p:nvPr>
            <p:ph type="body" sz="half" idx="2"/>
          </p:nvPr>
        </p:nvSpPr>
        <p:spPr>
          <a:xfrm>
            <a:off x="1473197" y="5397500"/>
            <a:ext cx="5689601" cy="609599"/>
          </a:xfrm>
        </p:spPr>
        <p:txBody>
          <a:bodyPr>
            <a:normAutofit/>
          </a:bodyPr>
          <a:lstStyle>
            <a:lvl1pPr>
              <a:defRPr sz="1800"/>
            </a:lvl1pPr>
          </a:lstStyle>
          <a:p>
            <a:pPr>
              <a:buFont typeface="Wingdings" charset="0"/>
              <a:buNone/>
            </a:pPr>
            <a:r>
              <a:rPr lang="en-US" dirty="0">
                <a:latin typeface="Verdana" charset="0"/>
                <a:ea typeface="ＭＳ Ｐゴシック" charset="0"/>
                <a:cs typeface="ＭＳ Ｐゴシック" charset="0"/>
              </a:rPr>
              <a:t>Sub Title</a:t>
            </a:r>
          </a:p>
        </p:txBody>
      </p:sp>
    </p:spTree>
    <p:extLst>
      <p:ext uri="{BB962C8B-B14F-4D97-AF65-F5344CB8AC3E}">
        <p14:creationId xmlns:p14="http://schemas.microsoft.com/office/powerpoint/2010/main" val="2405116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66889" y="197555"/>
            <a:ext cx="8381999" cy="1030112"/>
          </a:xfrm>
          <a:prstGeom prst="rect">
            <a:avLst/>
          </a:prstGeom>
        </p:spPr>
        <p:txBody>
          <a:bodyPr anchor="ctr" anchorCtr="0"/>
          <a:lstStyle>
            <a:lvl1pPr algn="l">
              <a:defRPr sz="3200" b="1">
                <a:solidFill>
                  <a:schemeClr val="bg1"/>
                </a:solidFill>
                <a:latin typeface="Verdana"/>
                <a:cs typeface="Verdana"/>
              </a:defRPr>
            </a:lvl1pPr>
          </a:lstStyle>
          <a:p>
            <a:r>
              <a:rPr lang="en-US" smtClean="0"/>
              <a:t>Click to edit Master title style</a:t>
            </a:r>
            <a:endParaRPr lang="en-US" dirty="0"/>
          </a:p>
        </p:txBody>
      </p:sp>
      <p:sp>
        <p:nvSpPr>
          <p:cNvPr id="7" name="Content Placeholder 3"/>
          <p:cNvSpPr>
            <a:spLocks noGrp="1"/>
          </p:cNvSpPr>
          <p:nvPr>
            <p:ph sz="half" idx="11"/>
          </p:nvPr>
        </p:nvSpPr>
        <p:spPr>
          <a:xfrm>
            <a:off x="366889" y="1644952"/>
            <a:ext cx="8381999" cy="4366381"/>
          </a:xfrm>
          <a:prstGeom prst="rect">
            <a:avLst/>
          </a:prstGeom>
          <a:ln>
            <a:noFill/>
          </a:ln>
        </p:spPr>
        <p:txBody>
          <a:bodyPr/>
          <a:lstStyle>
            <a:lvl1pPr marL="342900" indent="-342900">
              <a:spcBef>
                <a:spcPts val="1800"/>
              </a:spcBef>
              <a:buSzPct val="135000"/>
              <a:buFontTx/>
              <a:buBlip>
                <a:blip r:embed="rId3"/>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Slide Number Placeholder 2"/>
          <p:cNvSpPr>
            <a:spLocks noGrp="1"/>
          </p:cNvSpPr>
          <p:nvPr>
            <p:ph type="sldNum" sz="quarter" idx="13"/>
          </p:nvPr>
        </p:nvSpPr>
        <p:spPr/>
        <p:txBody>
          <a:bodyPr/>
          <a:lstStyle>
            <a:lvl1pPr>
              <a:defRPr/>
            </a:lvl1pPr>
          </a:lstStyle>
          <a:p>
            <a:pPr>
              <a:defRPr/>
            </a:pPr>
            <a:fld id="{5C6912CF-E84B-4598-9289-55BDE9022961}" type="slidenum">
              <a:rPr lang="en-US"/>
              <a:pPr>
                <a:defRPr/>
              </a:pPr>
              <a:t>‹#›</a:t>
            </a:fld>
            <a:endParaRPr lang="en-US" dirty="0"/>
          </a:p>
        </p:txBody>
      </p:sp>
    </p:spTree>
    <p:extLst>
      <p:ext uri="{BB962C8B-B14F-4D97-AF65-F5344CB8AC3E}">
        <p14:creationId xmlns:p14="http://schemas.microsoft.com/office/powerpoint/2010/main" val="422437213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ne Line Headline Only">
    <p:spTree>
      <p:nvGrpSpPr>
        <p:cNvPr id="1" name=""/>
        <p:cNvGrpSpPr/>
        <p:nvPr/>
      </p:nvGrpSpPr>
      <p:grpSpPr>
        <a:xfrm>
          <a:off x="0" y="0"/>
          <a:ext cx="0" cy="0"/>
          <a:chOff x="0" y="0"/>
          <a:chExt cx="0" cy="0"/>
        </a:xfrm>
      </p:grpSpPr>
      <p:sp>
        <p:nvSpPr>
          <p:cNvPr id="4" name="Title 3"/>
          <p:cNvSpPr>
            <a:spLocks noGrp="1"/>
          </p:cNvSpPr>
          <p:nvPr>
            <p:ph type="title"/>
          </p:nvPr>
        </p:nvSpPr>
        <p:spPr>
          <a:xfrm>
            <a:off x="457200" y="365760"/>
            <a:ext cx="8229600" cy="457200"/>
          </a:xfrm>
          <a:prstGeom prst="rect">
            <a:avLst/>
          </a:prstGeom>
        </p:spPr>
        <p:txBody>
          <a:bodyPr anchor="b">
            <a:noAutofit/>
          </a:bodyPr>
          <a:lstStyle>
            <a:lvl1pPr>
              <a:lnSpc>
                <a:spcPct val="90000"/>
              </a:lnSpc>
              <a:defRPr spc="-110" baseline="0">
                <a:solidFill>
                  <a:srgbClr val="642D90"/>
                </a:solidFill>
              </a:defRPr>
            </a:lvl1pPr>
          </a:lstStyle>
          <a:p>
            <a:r>
              <a:rPr lang="en-US" smtClean="0"/>
              <a:t>Click to edit Master title style</a:t>
            </a:r>
            <a:endParaRPr lang="en-US" dirty="0"/>
          </a:p>
        </p:txBody>
      </p:sp>
      <p:sp>
        <p:nvSpPr>
          <p:cNvPr id="7" name="Text Placeholder 5"/>
          <p:cNvSpPr>
            <a:spLocks noGrp="1"/>
          </p:cNvSpPr>
          <p:nvPr>
            <p:ph type="body" sz="quarter" idx="11"/>
          </p:nvPr>
        </p:nvSpPr>
        <p:spPr>
          <a:xfrm>
            <a:off x="457199" y="6212114"/>
            <a:ext cx="6858000" cy="457200"/>
          </a:xfrm>
          <a:prstGeom prst="rect">
            <a:avLst/>
          </a:prstGeom>
        </p:spPr>
        <p:txBody>
          <a:bodyPr anchor="b"/>
          <a:lstStyle>
            <a:lvl1pPr>
              <a:lnSpc>
                <a:spcPct val="100000"/>
              </a:lnSpc>
              <a:spcBef>
                <a:spcPts val="0"/>
              </a:spcBef>
              <a:spcAft>
                <a:spcPts val="0"/>
              </a:spcAft>
              <a:defRPr sz="800">
                <a:solidFill>
                  <a:srgbClr val="808080"/>
                </a:solidFill>
              </a:defRPr>
            </a:lvl1pPr>
          </a:lstStyle>
          <a:p>
            <a:pPr lvl="0"/>
            <a:r>
              <a:rPr lang="en-US" smtClean="0"/>
              <a:t>Click to edit Master text styles</a:t>
            </a:r>
          </a:p>
        </p:txBody>
      </p:sp>
      <p:sp>
        <p:nvSpPr>
          <p:cNvPr id="5" name="Slide Number Placeholder 5"/>
          <p:cNvSpPr>
            <a:spLocks noGrp="1"/>
          </p:cNvSpPr>
          <p:nvPr>
            <p:ph type="sldNum" sz="quarter" idx="12"/>
          </p:nvPr>
        </p:nvSpPr>
        <p:spPr>
          <a:xfrm>
            <a:off x="7439025" y="6615113"/>
            <a:ext cx="1473200" cy="288925"/>
          </a:xfrm>
        </p:spPr>
        <p:txBody>
          <a:bodyPr/>
          <a:lstStyle>
            <a:lvl1pPr>
              <a:defRPr>
                <a:solidFill>
                  <a:schemeClr val="accent1">
                    <a:lumMod val="60000"/>
                    <a:lumOff val="40000"/>
                  </a:schemeClr>
                </a:solidFill>
                <a:latin typeface="Calibri" pitchFamily="34" charset="0"/>
              </a:defRPr>
            </a:lvl1pPr>
          </a:lstStyle>
          <a:p>
            <a:pPr>
              <a:defRPr/>
            </a:pPr>
            <a:r>
              <a:rPr lang="en-US"/>
              <a:t>p </a:t>
            </a:r>
            <a:fld id="{A1124140-E341-4AD3-96AA-4342EF87DDD9}" type="slidenum">
              <a:rPr lang="en-US"/>
              <a:pPr>
                <a:defRPr/>
              </a:pPr>
              <a:t>‹#›</a:t>
            </a:fld>
            <a:endParaRPr lang="en-US"/>
          </a:p>
        </p:txBody>
      </p:sp>
    </p:spTree>
    <p:extLst>
      <p:ext uri="{BB962C8B-B14F-4D97-AF65-F5344CB8AC3E}">
        <p14:creationId xmlns:p14="http://schemas.microsoft.com/office/powerpoint/2010/main" val="378083208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ntent Small">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366889" y="197555"/>
            <a:ext cx="8381999" cy="1030112"/>
          </a:xfrm>
          <a:prstGeom prst="rect">
            <a:avLst/>
          </a:prstGeom>
        </p:spPr>
        <p:txBody>
          <a:bodyPr anchor="ctr" anchorCtr="0"/>
          <a:lstStyle>
            <a:lvl1pPr algn="l">
              <a:defRPr sz="3200" b="1">
                <a:solidFill>
                  <a:schemeClr val="bg1"/>
                </a:solidFill>
                <a:latin typeface="Verdana"/>
                <a:cs typeface="Verdana"/>
              </a:defRPr>
            </a:lvl1pPr>
          </a:lstStyle>
          <a:p>
            <a:r>
              <a:rPr lang="en-US" smtClean="0"/>
              <a:t>Click to edit Master title style</a:t>
            </a:r>
            <a:endParaRPr lang="en-US" dirty="0"/>
          </a:p>
        </p:txBody>
      </p:sp>
      <p:sp>
        <p:nvSpPr>
          <p:cNvPr id="13" name="Content Placeholder 3"/>
          <p:cNvSpPr>
            <a:spLocks noGrp="1"/>
          </p:cNvSpPr>
          <p:nvPr>
            <p:ph sz="half" idx="21"/>
          </p:nvPr>
        </p:nvSpPr>
        <p:spPr>
          <a:xfrm>
            <a:off x="4713640" y="1644952"/>
            <a:ext cx="4035248" cy="4366381"/>
          </a:xfrm>
          <a:prstGeom prst="rect">
            <a:avLst/>
          </a:prstGeom>
          <a:ln>
            <a:noFill/>
          </a:ln>
        </p:spPr>
        <p:txBody>
          <a:bodyPr/>
          <a:lstStyle>
            <a:lvl1pPr marL="342900" indent="-342900">
              <a:spcBef>
                <a:spcPts val="1800"/>
              </a:spcBef>
              <a:buSzPct val="135000"/>
              <a:buFontTx/>
              <a:buBlip>
                <a:blip r:embed="rId3"/>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Content Placeholder 3"/>
          <p:cNvSpPr>
            <a:spLocks noGrp="1"/>
          </p:cNvSpPr>
          <p:nvPr>
            <p:ph sz="half" idx="22"/>
          </p:nvPr>
        </p:nvSpPr>
        <p:spPr>
          <a:xfrm>
            <a:off x="366889" y="1644952"/>
            <a:ext cx="4035248" cy="4366381"/>
          </a:xfrm>
          <a:prstGeom prst="rect">
            <a:avLst/>
          </a:prstGeom>
          <a:ln>
            <a:noFill/>
          </a:ln>
        </p:spPr>
        <p:txBody>
          <a:bodyPr/>
          <a:lstStyle>
            <a:lvl1pPr marL="342900" indent="-342900">
              <a:spcBef>
                <a:spcPts val="1800"/>
              </a:spcBef>
              <a:buSzPct val="135000"/>
              <a:buFontTx/>
              <a:buBlip>
                <a:blip r:embed="rId3"/>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Slide Number Placeholder 2"/>
          <p:cNvSpPr>
            <a:spLocks noGrp="1"/>
          </p:cNvSpPr>
          <p:nvPr>
            <p:ph type="sldNum" sz="quarter" idx="24"/>
          </p:nvPr>
        </p:nvSpPr>
        <p:spPr/>
        <p:txBody>
          <a:bodyPr/>
          <a:lstStyle>
            <a:lvl1pPr>
              <a:defRPr/>
            </a:lvl1pPr>
          </a:lstStyle>
          <a:p>
            <a:pPr>
              <a:defRPr/>
            </a:pPr>
            <a:fld id="{54C1896D-67F4-4A87-A86F-8A76E2777F70}" type="slidenum">
              <a:rPr lang="en-US"/>
              <a:pPr>
                <a:defRPr/>
              </a:pPr>
              <a:t>‹#›</a:t>
            </a:fld>
            <a:endParaRPr lang="en-US" dirty="0"/>
          </a:p>
        </p:txBody>
      </p:sp>
    </p:spTree>
    <p:extLst>
      <p:ext uri="{BB962C8B-B14F-4D97-AF65-F5344CB8AC3E}">
        <p14:creationId xmlns:p14="http://schemas.microsoft.com/office/powerpoint/2010/main" val="67721302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Four Content">
    <p:spTree>
      <p:nvGrpSpPr>
        <p:cNvPr id="1" name=""/>
        <p:cNvGrpSpPr/>
        <p:nvPr/>
      </p:nvGrpSpPr>
      <p:grpSpPr>
        <a:xfrm>
          <a:off x="0" y="0"/>
          <a:ext cx="0" cy="0"/>
          <a:chOff x="0" y="0"/>
          <a:chExt cx="0" cy="0"/>
        </a:xfrm>
      </p:grpSpPr>
      <p:pic>
        <p:nvPicPr>
          <p:cNvPr id="7"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366889" y="197555"/>
            <a:ext cx="8381999" cy="1030112"/>
          </a:xfrm>
          <a:prstGeom prst="rect">
            <a:avLst/>
          </a:prstGeom>
        </p:spPr>
        <p:txBody>
          <a:bodyPr anchor="ctr" anchorCtr="0"/>
          <a:lstStyle>
            <a:lvl1pPr algn="l">
              <a:defRPr sz="3200" b="1">
                <a:solidFill>
                  <a:schemeClr val="bg1"/>
                </a:solidFill>
                <a:latin typeface="Verdana"/>
                <a:cs typeface="Verdana"/>
              </a:defRPr>
            </a:lvl1pPr>
          </a:lstStyle>
          <a:p>
            <a:r>
              <a:rPr lang="en-US" smtClean="0"/>
              <a:t>Click to edit Master title style</a:t>
            </a:r>
            <a:endParaRPr lang="en-US" dirty="0"/>
          </a:p>
        </p:txBody>
      </p:sp>
      <p:sp>
        <p:nvSpPr>
          <p:cNvPr id="13" name="Content Placeholder 3"/>
          <p:cNvSpPr>
            <a:spLocks noGrp="1"/>
          </p:cNvSpPr>
          <p:nvPr>
            <p:ph sz="half" idx="16"/>
          </p:nvPr>
        </p:nvSpPr>
        <p:spPr>
          <a:xfrm>
            <a:off x="370987" y="1645920"/>
            <a:ext cx="3992697" cy="2057400"/>
          </a:xfrm>
          <a:prstGeom prst="rect">
            <a:avLst/>
          </a:prstGeom>
        </p:spPr>
        <p:txBody>
          <a:bodyPr/>
          <a:lstStyle>
            <a:lvl1pPr marL="274320" indent="-274320">
              <a:buSzPct val="125000"/>
              <a:buFontTx/>
              <a:buBlip>
                <a:blip r:embed="rId3"/>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bg1">
                  <a:lumMod val="50000"/>
                </a:schemeClr>
              </a:buClr>
              <a:buSzPct val="100000"/>
              <a:buFont typeface="Lucida Grande"/>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Content Placeholder 3"/>
          <p:cNvSpPr>
            <a:spLocks noGrp="1"/>
          </p:cNvSpPr>
          <p:nvPr>
            <p:ph sz="half" idx="20"/>
          </p:nvPr>
        </p:nvSpPr>
        <p:spPr>
          <a:xfrm>
            <a:off x="4760289" y="1645920"/>
            <a:ext cx="3992697" cy="2057400"/>
          </a:xfrm>
          <a:prstGeom prst="rect">
            <a:avLst/>
          </a:prstGeom>
        </p:spPr>
        <p:txBody>
          <a:bodyPr/>
          <a:lstStyle>
            <a:lvl1pPr marL="274320" indent="-274320">
              <a:buSzPct val="125000"/>
              <a:buFontTx/>
              <a:buBlip>
                <a:blip r:embed="rId3"/>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bg1">
                  <a:lumMod val="50000"/>
                </a:schemeClr>
              </a:buClr>
              <a:buSzPct val="100000"/>
              <a:buFont typeface="Lucida Grande"/>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9" name="Content Placeholder 3"/>
          <p:cNvSpPr>
            <a:spLocks noGrp="1"/>
          </p:cNvSpPr>
          <p:nvPr>
            <p:ph sz="half" idx="21"/>
          </p:nvPr>
        </p:nvSpPr>
        <p:spPr>
          <a:xfrm>
            <a:off x="348289" y="3920063"/>
            <a:ext cx="3992697" cy="2057400"/>
          </a:xfrm>
          <a:prstGeom prst="rect">
            <a:avLst/>
          </a:prstGeom>
        </p:spPr>
        <p:txBody>
          <a:bodyPr/>
          <a:lstStyle>
            <a:lvl1pPr marL="274320" indent="-274320">
              <a:buSzPct val="125000"/>
              <a:buFontTx/>
              <a:buBlip>
                <a:blip r:embed="rId3"/>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bg1">
                  <a:lumMod val="50000"/>
                </a:schemeClr>
              </a:buClr>
              <a:buSzPct val="100000"/>
              <a:buFont typeface="Lucida Grande"/>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0" name="Content Placeholder 3"/>
          <p:cNvSpPr>
            <a:spLocks noGrp="1"/>
          </p:cNvSpPr>
          <p:nvPr>
            <p:ph sz="half" idx="22"/>
          </p:nvPr>
        </p:nvSpPr>
        <p:spPr>
          <a:xfrm>
            <a:off x="4737591" y="3920063"/>
            <a:ext cx="3992697" cy="2057400"/>
          </a:xfrm>
          <a:prstGeom prst="rect">
            <a:avLst/>
          </a:prstGeom>
        </p:spPr>
        <p:txBody>
          <a:bodyPr/>
          <a:lstStyle>
            <a:lvl1pPr marL="274320" indent="-274320">
              <a:buSzPct val="125000"/>
              <a:buFontTx/>
              <a:buBlip>
                <a:blip r:embed="rId3"/>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bg1">
                  <a:lumMod val="50000"/>
                </a:schemeClr>
              </a:buClr>
              <a:buSzPct val="100000"/>
              <a:buFont typeface="Lucida Grande"/>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Slide Number Placeholder 2"/>
          <p:cNvSpPr>
            <a:spLocks noGrp="1"/>
          </p:cNvSpPr>
          <p:nvPr>
            <p:ph type="sldNum" sz="quarter" idx="23"/>
          </p:nvPr>
        </p:nvSpPr>
        <p:spPr/>
        <p:txBody>
          <a:bodyPr/>
          <a:lstStyle>
            <a:lvl1pPr>
              <a:defRPr/>
            </a:lvl1pPr>
          </a:lstStyle>
          <a:p>
            <a:pPr>
              <a:defRPr/>
            </a:pPr>
            <a:fld id="{6A1B29E2-F8FA-4808-87A0-1AFFE14361A0}" type="slidenum">
              <a:rPr lang="en-US"/>
              <a:pPr>
                <a:defRPr/>
              </a:pPr>
              <a:t>‹#›</a:t>
            </a:fld>
            <a:endParaRPr lang="en-US" dirty="0"/>
          </a:p>
        </p:txBody>
      </p:sp>
      <p:sp>
        <p:nvSpPr>
          <p:cNvPr id="9" name="Date Placeholder 3"/>
          <p:cNvSpPr>
            <a:spLocks noGrp="1"/>
          </p:cNvSpPr>
          <p:nvPr>
            <p:ph type="dt" sz="half" idx="24"/>
          </p:nvPr>
        </p:nvSpPr>
        <p:spPr/>
        <p:txBody>
          <a:bodyPr/>
          <a:lstStyle>
            <a:lvl1pPr>
              <a:defRPr/>
            </a:lvl1pPr>
          </a:lstStyle>
          <a:p>
            <a:pPr>
              <a:defRPr/>
            </a:pPr>
            <a:fld id="{827CA9C1-DC92-40A7-B3C9-A0CB1E2AA8B1}" type="datetime1">
              <a:rPr lang="en-US"/>
              <a:pPr>
                <a:defRPr/>
              </a:pPr>
              <a:t>8/22/2014</a:t>
            </a:fld>
            <a:endParaRPr lang="en-US" dirty="0"/>
          </a:p>
        </p:txBody>
      </p:sp>
    </p:spTree>
    <p:extLst>
      <p:ext uri="{BB962C8B-B14F-4D97-AF65-F5344CB8AC3E}">
        <p14:creationId xmlns:p14="http://schemas.microsoft.com/office/powerpoint/2010/main" val="18773178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ndustry">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fld id="{94B4938F-C4AA-4841-9EF1-647F18415BBC}" type="datetime1">
              <a:rPr lang="en-US" smtClean="0"/>
              <a:t>8/22/2014</a:t>
            </a:fld>
            <a:endParaRPr lang="en-US" dirty="0"/>
          </a:p>
        </p:txBody>
      </p:sp>
      <p:sp>
        <p:nvSpPr>
          <p:cNvPr id="3" name="Slide Number Placeholder 2"/>
          <p:cNvSpPr>
            <a:spLocks noGrp="1"/>
          </p:cNvSpPr>
          <p:nvPr>
            <p:ph type="sldNum" sz="quarter" idx="15"/>
          </p:nvPr>
        </p:nvSpPr>
        <p:spPr/>
        <p:txBody>
          <a:bodyPr/>
          <a:lstStyle/>
          <a:p>
            <a:fld id="{60BC5383-B22C-A746-A4AF-C32103C6BFA6}" type="slidenum">
              <a:rPr lang="en-US" smtClean="0"/>
              <a:pPr/>
              <a:t>‹#›</a:t>
            </a:fld>
            <a:endParaRPr lang="en-US" dirty="0"/>
          </a:p>
        </p:txBody>
      </p:sp>
      <p:sp>
        <p:nvSpPr>
          <p:cNvPr id="14" name="Rectangle 13"/>
          <p:cNvSpPr/>
          <p:nvPr userDrawn="1"/>
        </p:nvSpPr>
        <p:spPr>
          <a:xfrm>
            <a:off x="-2032" y="1"/>
            <a:ext cx="9171432" cy="59143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stretch>
            <a:fillRect/>
          </a:stretch>
        </p:blipFill>
        <p:spPr>
          <a:xfrm>
            <a:off x="-1" y="2809425"/>
            <a:ext cx="9173683" cy="3104939"/>
          </a:xfrm>
          <a:prstGeom prst="rect">
            <a:avLst/>
          </a:prstGeom>
        </p:spPr>
      </p:pic>
      <p:pic>
        <p:nvPicPr>
          <p:cNvPr id="8" name="Picture Placeholder 18" descr="shutterstock_2958161.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6870094" y="0"/>
            <a:ext cx="2315683" cy="2809875"/>
          </a:xfrm>
          <a:prstGeom prst="rect">
            <a:avLst/>
          </a:prstGeom>
        </p:spPr>
      </p:pic>
      <p:pic>
        <p:nvPicPr>
          <p:cNvPr id="9" name="Picture Placeholder 32" descr="ISP2093881.JPG"/>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 y="0"/>
            <a:ext cx="2271889" cy="2809875"/>
          </a:xfrm>
          <a:prstGeom prst="rect">
            <a:avLst/>
          </a:prstGeom>
        </p:spPr>
      </p:pic>
      <p:pic>
        <p:nvPicPr>
          <p:cNvPr id="10" name="Picture Placeholder 35" descr="shutterstock_12412126.jpg"/>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2283983" y="0"/>
            <a:ext cx="2271889" cy="2809875"/>
          </a:xfrm>
          <a:prstGeom prst="rect">
            <a:avLst/>
          </a:prstGeom>
        </p:spPr>
      </p:pic>
      <p:pic>
        <p:nvPicPr>
          <p:cNvPr id="11" name="Picture Placeholder 9" descr="shutterstock_43012507.jpg"/>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4574191" y="0"/>
            <a:ext cx="2271713" cy="2809875"/>
          </a:xfrm>
          <a:prstGeom prst="rect">
            <a:avLst/>
          </a:prstGeom>
        </p:spPr>
      </p:pic>
      <p:sp>
        <p:nvSpPr>
          <p:cNvPr id="12" name="Rectangle 2"/>
          <p:cNvSpPr>
            <a:spLocks noGrp="1" noChangeArrowheads="1"/>
          </p:cNvSpPr>
          <p:nvPr>
            <p:ph type="ctrTitle" hasCustomPrompt="1"/>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dirty="0" smtClean="0"/>
              <a:t>Click to edit Title of Presentation</a:t>
            </a:r>
            <a:endParaRPr lang="en-US" dirty="0"/>
          </a:p>
        </p:txBody>
      </p:sp>
      <p:sp>
        <p:nvSpPr>
          <p:cNvPr id="13" name="Rectangle 3"/>
          <p:cNvSpPr>
            <a:spLocks noGrp="1" noChangeArrowheads="1"/>
          </p:cNvSpPr>
          <p:nvPr>
            <p:ph type="subTitle" idx="1" hasCustomPrompt="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dirty="0" smtClean="0"/>
              <a:t>Click to edit Meeting Title – Date(s) Month Year</a:t>
            </a:r>
            <a:endParaRPr lang="en-US" dirty="0"/>
          </a:p>
        </p:txBody>
      </p:sp>
      <p:sp>
        <p:nvSpPr>
          <p:cNvPr id="17" name="Text Placeholder 15"/>
          <p:cNvSpPr>
            <a:spLocks noGrp="1"/>
          </p:cNvSpPr>
          <p:nvPr>
            <p:ph type="body" sz="quarter" idx="13" hasCustomPrompt="1"/>
          </p:nvPr>
        </p:nvSpPr>
        <p:spPr>
          <a:xfrm>
            <a:off x="442206" y="4887456"/>
            <a:ext cx="7918022" cy="378005"/>
          </a:xfrm>
          <a:prstGeom prst="rect">
            <a:avLst/>
          </a:prstGeom>
        </p:spPr>
        <p:txBody>
          <a:bodyPr vert="horz"/>
          <a:lstStyle>
            <a:lvl1pPr marL="0" indent="0">
              <a:buFontTx/>
              <a:buNone/>
              <a:defRPr sz="1600">
                <a:solidFill>
                  <a:schemeClr val="bg1"/>
                </a:solidFill>
                <a:latin typeface="Verdana"/>
              </a:defRPr>
            </a:lvl1pPr>
          </a:lstStyle>
          <a:p>
            <a:pPr lvl="0"/>
            <a:r>
              <a:rPr lang="en-US" dirty="0" smtClean="0"/>
              <a:t>Click to edit Author(s)</a:t>
            </a:r>
          </a:p>
        </p:txBody>
      </p:sp>
    </p:spTree>
    <p:extLst>
      <p:ext uri="{BB962C8B-B14F-4D97-AF65-F5344CB8AC3E}">
        <p14:creationId xmlns:p14="http://schemas.microsoft.com/office/powerpoint/2010/main" val="22986600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FontTx/>
              <a:buBlip>
                <a:blip r:embed="rId2"/>
              </a:buBlip>
              <a:defRPr sz="2400"/>
            </a:lvl1pPr>
            <a:lvl2pPr>
              <a:buClr>
                <a:schemeClr val="tx1">
                  <a:lumMod val="65000"/>
                  <a:lumOff val="35000"/>
                </a:schemeClr>
              </a:buClr>
              <a:buFont typeface="Arial" pitchFamily="34" charset="0"/>
              <a:buChar char="•"/>
              <a:defRPr sz="2000"/>
            </a:lvl2pPr>
            <a:lvl3pPr>
              <a:buClr>
                <a:schemeClr val="tx1">
                  <a:lumMod val="65000"/>
                  <a:lumOff val="35000"/>
                </a:schemeClr>
              </a:buClr>
              <a:defRPr sz="1800"/>
            </a:lvl3pPr>
            <a:lvl4pPr>
              <a:buClr>
                <a:schemeClr val="tx1">
                  <a:lumMod val="65000"/>
                  <a:lumOff val="35000"/>
                </a:schemeClr>
              </a:buClr>
              <a:buFont typeface="Wingdings" pitchFamily="2" charset="2"/>
              <a:buChar char="Ø"/>
              <a:defRPr sz="1600"/>
            </a:lvl4pPr>
            <a:lvl5pPr>
              <a:buClr>
                <a:schemeClr val="tx1">
                  <a:lumMod val="65000"/>
                  <a:lumOff val="35000"/>
                </a:schemeClr>
              </a:buCl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9"/>
          <p:cNvSpPr>
            <a:spLocks noGrp="1"/>
          </p:cNvSpPr>
          <p:nvPr>
            <p:ph type="dt" sz="half" idx="10"/>
          </p:nvPr>
        </p:nvSpPr>
        <p:spPr/>
        <p:txBody>
          <a:bodyPr/>
          <a:lstStyle>
            <a:lvl1pPr>
              <a:defRPr/>
            </a:lvl1pPr>
          </a:lstStyle>
          <a:p>
            <a:fld id="{868AD098-074D-4826-AE35-125E7534243F}" type="datetime1">
              <a:rPr lang="en-US" altLang="en-US"/>
              <a:pPr/>
              <a:t>8/22/2014</a:t>
            </a:fld>
            <a:endParaRPr lang="en-US" altLang="en-US"/>
          </a:p>
        </p:txBody>
      </p:sp>
      <p:sp>
        <p:nvSpPr>
          <p:cNvPr id="5" name="Slide Number Placeholder 10"/>
          <p:cNvSpPr>
            <a:spLocks noGrp="1"/>
          </p:cNvSpPr>
          <p:nvPr>
            <p:ph type="sldNum" sz="quarter" idx="11"/>
          </p:nvPr>
        </p:nvSpPr>
        <p:spPr/>
        <p:txBody>
          <a:bodyPr/>
          <a:lstStyle>
            <a:lvl1pPr>
              <a:defRPr/>
            </a:lvl1pPr>
          </a:lstStyle>
          <a:p>
            <a:fld id="{4ED9E91B-A9BD-4AAE-BE90-24BC012F673E}" type="slidenum">
              <a:rPr lang="en-US" altLang="en-US"/>
              <a:pPr/>
              <a:t>‹#›</a:t>
            </a:fld>
            <a:endParaRPr lang="en-US" altLang="en-US"/>
          </a:p>
        </p:txBody>
      </p:sp>
    </p:spTree>
    <p:extLst>
      <p:ext uri="{BB962C8B-B14F-4D97-AF65-F5344CB8AC3E}">
        <p14:creationId xmlns:p14="http://schemas.microsoft.com/office/powerpoint/2010/main" val="83882461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67C7E1B-57D8-41B7-BF75-891FADCBE473}" type="datetime1">
              <a:rPr lang="en-US"/>
              <a:pPr>
                <a:defRPr/>
              </a:pPr>
              <a:t>8/22/2014</a:t>
            </a:fld>
            <a:endParaRPr lang="en-US"/>
          </a:p>
        </p:txBody>
      </p:sp>
      <p:sp>
        <p:nvSpPr>
          <p:cNvPr id="6" name="Slide Number Placeholder 10"/>
          <p:cNvSpPr>
            <a:spLocks noGrp="1"/>
          </p:cNvSpPr>
          <p:nvPr>
            <p:ph type="sldNum" sz="quarter" idx="11"/>
          </p:nvPr>
        </p:nvSpPr>
        <p:spPr/>
        <p:txBody>
          <a:bodyPr/>
          <a:lstStyle>
            <a:lvl1pPr>
              <a:defRPr/>
            </a:lvl1pPr>
          </a:lstStyle>
          <a:p>
            <a:pPr>
              <a:defRPr/>
            </a:pPr>
            <a:fld id="{C7BDB424-E16F-4515-AB46-FE332A043F53}" type="slidenum">
              <a:rPr lang="en-US"/>
              <a:pPr>
                <a:defRPr/>
              </a:pPr>
              <a:t>‹#›</a:t>
            </a:fld>
            <a:endParaRPr lang="en-US"/>
          </a:p>
        </p:txBody>
      </p:sp>
    </p:spTree>
    <p:extLst>
      <p:ext uri="{BB962C8B-B14F-4D97-AF65-F5344CB8AC3E}">
        <p14:creationId xmlns:p14="http://schemas.microsoft.com/office/powerpoint/2010/main" val="10050017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Universal">
    <p:spTree>
      <p:nvGrpSpPr>
        <p:cNvPr id="1" name=""/>
        <p:cNvGrpSpPr/>
        <p:nvPr/>
      </p:nvGrpSpPr>
      <p:grpSpPr>
        <a:xfrm>
          <a:off x="0" y="0"/>
          <a:ext cx="0" cy="0"/>
          <a:chOff x="0" y="0"/>
          <a:chExt cx="0" cy="0"/>
        </a:xfrm>
      </p:grpSpPr>
      <p:sp>
        <p:nvSpPr>
          <p:cNvPr id="5" name="Rectangle 4"/>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5" descr="shutterstock_76938916.jpg"/>
          <p:cNvPicPr>
            <a:picLocks noChangeAspect="1"/>
          </p:cNvPicPr>
          <p:nvPr/>
        </p:nvPicPr>
        <p:blipFill>
          <a:blip r:embed="rId3">
            <a:extLst>
              <a:ext uri="{28A0092B-C50C-407E-A947-70E740481C1C}">
                <a14:useLocalDpi xmlns:a14="http://schemas.microsoft.com/office/drawing/2010/main" val="0"/>
              </a:ext>
            </a:extLst>
          </a:blip>
          <a:srcRect l="38359" t="18909" r="17081"/>
          <a:stretch>
            <a:fillRect/>
          </a:stretch>
        </p:blipFill>
        <p:spPr bwMode="auto">
          <a:xfrm>
            <a:off x="6858000" y="0"/>
            <a:ext cx="22860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10" descr="shutterstock_10708528.jpg"/>
          <p:cNvPicPr>
            <a:picLocks noChangeAspect="1"/>
          </p:cNvPicPr>
          <p:nvPr/>
        </p:nvPicPr>
        <p:blipFill>
          <a:blip r:embed="rId4">
            <a:extLst>
              <a:ext uri="{28A0092B-C50C-407E-A947-70E740481C1C}">
                <a14:useLocalDpi xmlns:a14="http://schemas.microsoft.com/office/drawing/2010/main" val="0"/>
              </a:ext>
            </a:extLst>
          </a:blip>
          <a:srcRect l="23894" r="23894"/>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12" descr="shutterstock_12020635.jpg"/>
          <p:cNvPicPr>
            <a:picLocks noChangeAspect="1"/>
          </p:cNvPicPr>
          <p:nvPr/>
        </p:nvPicPr>
        <p:blipFill>
          <a:blip r:embed="rId5">
            <a:extLst>
              <a:ext uri="{28A0092B-C50C-407E-A947-70E740481C1C}">
                <a14:useLocalDpi xmlns:a14="http://schemas.microsoft.com/office/drawing/2010/main" val="0"/>
              </a:ext>
            </a:extLst>
          </a:blip>
          <a:srcRect l="28607" t="7475" r="33949" b="23048"/>
          <a:stretch>
            <a:fillRect/>
          </a:stretch>
        </p:blipFill>
        <p:spPr bwMode="auto">
          <a:xfrm>
            <a:off x="228600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Placeholder 8" descr="shutterstock_58382266.jpg"/>
          <p:cNvPicPr>
            <a:picLocks noChangeAspect="1"/>
          </p:cNvPicPr>
          <p:nvPr/>
        </p:nvPicPr>
        <p:blipFill>
          <a:blip r:embed="rId6">
            <a:extLst>
              <a:ext uri="{28A0092B-C50C-407E-A947-70E740481C1C}">
                <a14:useLocalDpi xmlns:a14="http://schemas.microsoft.com/office/drawing/2010/main" val="0"/>
              </a:ext>
            </a:extLst>
          </a:blip>
          <a:srcRect l="21448" r="21448"/>
          <a:stretch>
            <a:fillRect/>
          </a:stretch>
        </p:blipFill>
        <p:spPr bwMode="auto">
          <a:xfrm>
            <a:off x="457200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4"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2"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4"/>
          </p:nvPr>
        </p:nvSpPr>
        <p:spPr>
          <a:xfrm>
            <a:off x="865188" y="6356350"/>
            <a:ext cx="1643062" cy="365125"/>
          </a:xfrm>
          <a:prstGeom prst="rect">
            <a:avLst/>
          </a:prstGeom>
        </p:spPr>
        <p:txBody>
          <a:bodyPr/>
          <a:lstStyle>
            <a:lvl1pPr>
              <a:defRPr/>
            </a:lvl1pPr>
          </a:lstStyle>
          <a:p>
            <a:pPr>
              <a:defRPr/>
            </a:pPr>
            <a:fld id="{7A1BA54C-15D4-9240-8562-B9A40EF211EB}" type="datetime1">
              <a:rPr lang="en-US">
                <a:solidFill>
                  <a:prstClr val="black">
                    <a:tint val="75000"/>
                  </a:prstClr>
                </a:solidFill>
              </a:rPr>
              <a:pPr>
                <a:defRPr/>
              </a:pPr>
              <a:t>8/22/2014</a:t>
            </a:fld>
            <a:endParaRPr lang="en-US" dirty="0">
              <a:solidFill>
                <a:prstClr val="black">
                  <a:tint val="75000"/>
                </a:prstClr>
              </a:solidFill>
            </a:endParaRPr>
          </a:p>
        </p:txBody>
      </p:sp>
      <p:sp>
        <p:nvSpPr>
          <p:cNvPr id="15" name="Slide Number Placeholder 2"/>
          <p:cNvSpPr>
            <a:spLocks noGrp="1"/>
          </p:cNvSpPr>
          <p:nvPr>
            <p:ph type="sldNum" sz="quarter" idx="15"/>
          </p:nvPr>
        </p:nvSpPr>
        <p:spPr/>
        <p:txBody>
          <a:bodyPr/>
          <a:lstStyle>
            <a:lvl1pPr>
              <a:defRPr/>
            </a:lvl1pPr>
          </a:lstStyle>
          <a:p>
            <a:pPr>
              <a:defRPr/>
            </a:pPr>
            <a:fld id="{A5C22AA5-3C49-2E42-8195-7332F437CD6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3394164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4"/>
          </p:nvPr>
        </p:nvSpPr>
        <p:spPr>
          <a:xfrm>
            <a:off x="365760" y="1645920"/>
            <a:ext cx="8326438"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solidFill>
                  <a:prstClr val="black">
                    <a:tint val="75000"/>
                  </a:prstClr>
                </a:solidFill>
              </a:rPr>
              <a:pPr>
                <a:defRPr/>
              </a:pPr>
              <a:t>‹#›</a:t>
            </a:fld>
            <a:endParaRPr lang="en-US" dirty="0">
              <a:solidFill>
                <a:prstClr val="black">
                  <a:tint val="75000"/>
                </a:prstClr>
              </a:solidFill>
            </a:endParaRPr>
          </a:p>
        </p:txBody>
      </p:sp>
      <p:sp>
        <p:nvSpPr>
          <p:cNvPr id="6" name="Date Placeholder 2"/>
          <p:cNvSpPr>
            <a:spLocks noGrp="1"/>
          </p:cNvSpPr>
          <p:nvPr>
            <p:ph type="dt" sz="half" idx="16"/>
          </p:nvPr>
        </p:nvSpPr>
        <p:spPr>
          <a:xfrm>
            <a:off x="865188" y="6356350"/>
            <a:ext cx="1643062" cy="365125"/>
          </a:xfrm>
          <a:prstGeom prst="rect">
            <a:avLst/>
          </a:prstGeom>
        </p:spPr>
        <p:txBody>
          <a:bodyPr/>
          <a:lstStyle>
            <a:lvl1pPr>
              <a:defRPr/>
            </a:lvl1pPr>
          </a:lstStyle>
          <a:p>
            <a:pPr>
              <a:defRPr/>
            </a:pPr>
            <a:fld id="{3137D54C-61CE-1041-9449-8583DE2630BB}" type="datetime1">
              <a:rPr lang="en-US">
                <a:solidFill>
                  <a:prstClr val="black">
                    <a:tint val="75000"/>
                  </a:prstClr>
                </a:solidFill>
              </a:rPr>
              <a:pPr>
                <a:defRPr/>
              </a:pPr>
              <a:t>8/22/2014</a:t>
            </a:fld>
            <a:endParaRPr lang="en-US" dirty="0">
              <a:solidFill>
                <a:prstClr val="black">
                  <a:tint val="75000"/>
                </a:prstClr>
              </a:solidFill>
            </a:endParaRPr>
          </a:p>
        </p:txBody>
      </p:sp>
    </p:spTree>
    <p:extLst>
      <p:ext uri="{BB962C8B-B14F-4D97-AF65-F5344CB8AC3E}">
        <p14:creationId xmlns:p14="http://schemas.microsoft.com/office/powerpoint/2010/main" val="96726781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Technologist">
    <p:spTree>
      <p:nvGrpSpPr>
        <p:cNvPr id="1" name=""/>
        <p:cNvGrpSpPr/>
        <p:nvPr/>
      </p:nvGrpSpPr>
      <p:grpSpPr>
        <a:xfrm>
          <a:off x="0" y="0"/>
          <a:ext cx="0" cy="0"/>
          <a:chOff x="0" y="0"/>
          <a:chExt cx="0" cy="0"/>
        </a:xfrm>
      </p:grpSpPr>
      <p:sp>
        <p:nvSpPr>
          <p:cNvPr id="5" name="Rectangle 4"/>
          <p:cNvSpPr/>
          <p:nvPr/>
        </p:nvSpPr>
        <p:spPr>
          <a:xfrm>
            <a:off x="-1588" y="0"/>
            <a:ext cx="9170988"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18" descr="shutterstock_2958161.jpg"/>
          <p:cNvPicPr>
            <a:picLocks noChangeAspect="1"/>
          </p:cNvPicPr>
          <p:nvPr/>
        </p:nvPicPr>
        <p:blipFill>
          <a:blip r:embed="rId3">
            <a:extLst>
              <a:ext uri="{28A0092B-C50C-407E-A947-70E740481C1C}">
                <a14:useLocalDpi xmlns:a14="http://schemas.microsoft.com/office/drawing/2010/main" val="0"/>
              </a:ext>
            </a:extLst>
          </a:blip>
          <a:srcRect l="10754" t="15311" r="36530"/>
          <a:stretch>
            <a:fillRect/>
          </a:stretch>
        </p:blipFill>
        <p:spPr bwMode="auto">
          <a:xfrm>
            <a:off x="6870700" y="0"/>
            <a:ext cx="22733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32" descr="ISP2093881.JPG"/>
          <p:cNvPicPr>
            <a:picLocks noChangeAspect="1"/>
          </p:cNvPicPr>
          <p:nvPr/>
        </p:nvPicPr>
        <p:blipFill>
          <a:blip r:embed="rId4" cstate="print">
            <a:extLst>
              <a:ext uri="{28A0092B-C50C-407E-A947-70E740481C1C}">
                <a14:useLocalDpi xmlns:a14="http://schemas.microsoft.com/office/drawing/2010/main" val="0"/>
              </a:ext>
            </a:extLst>
          </a:blip>
          <a:srcRect l="12569" t="19907" b="7997"/>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35" descr="shutterstock_12412126.jpg"/>
          <p:cNvPicPr>
            <a:picLocks noChangeAspect="1"/>
          </p:cNvPicPr>
          <p:nvPr/>
        </p:nvPicPr>
        <p:blipFill>
          <a:blip r:embed="rId5">
            <a:extLst>
              <a:ext uri="{28A0092B-C50C-407E-A947-70E740481C1C}">
                <a14:useLocalDpi xmlns:a14="http://schemas.microsoft.com/office/drawing/2010/main" val="0"/>
              </a:ext>
            </a:extLst>
          </a:blip>
          <a:srcRect l="28596" r="16269"/>
          <a:stretch>
            <a:fillRect/>
          </a:stretch>
        </p:blipFill>
        <p:spPr bwMode="auto">
          <a:xfrm>
            <a:off x="2284413" y="0"/>
            <a:ext cx="2271712"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Placeholder 9" descr="shutterstock_43012507.jpg"/>
          <p:cNvPicPr>
            <a:picLocks noChangeAspect="1"/>
          </p:cNvPicPr>
          <p:nvPr/>
        </p:nvPicPr>
        <p:blipFill>
          <a:blip r:embed="rId6" cstate="print">
            <a:extLst>
              <a:ext uri="{28A0092B-C50C-407E-A947-70E740481C1C}">
                <a14:useLocalDpi xmlns:a14="http://schemas.microsoft.com/office/drawing/2010/main" val="0"/>
              </a:ext>
            </a:extLst>
          </a:blip>
          <a:srcRect l="41125" r="4950"/>
          <a:stretch>
            <a:fillRect/>
          </a:stretch>
        </p:blipFill>
        <p:spPr bwMode="auto">
          <a:xfrm>
            <a:off x="4573588" y="0"/>
            <a:ext cx="2271712"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7"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4"/>
          </p:nvPr>
        </p:nvSpPr>
        <p:spPr>
          <a:xfrm>
            <a:off x="865188" y="6356350"/>
            <a:ext cx="1643062" cy="365125"/>
          </a:xfrm>
          <a:prstGeom prst="rect">
            <a:avLst/>
          </a:prstGeom>
        </p:spPr>
        <p:txBody>
          <a:bodyPr/>
          <a:lstStyle>
            <a:lvl1pPr>
              <a:defRPr/>
            </a:lvl1pPr>
          </a:lstStyle>
          <a:p>
            <a:pPr>
              <a:defRPr/>
            </a:pPr>
            <a:fld id="{5E48ED65-8163-284B-A5F1-B9F57DC77EBC}" type="datetime1">
              <a:rPr lang="en-US">
                <a:solidFill>
                  <a:prstClr val="black">
                    <a:tint val="75000"/>
                  </a:prstClr>
                </a:solidFill>
              </a:rPr>
              <a:pPr>
                <a:defRPr/>
              </a:pPr>
              <a:t>8/22/2014</a:t>
            </a:fld>
            <a:endParaRPr lang="en-US" dirty="0">
              <a:solidFill>
                <a:prstClr val="black">
                  <a:tint val="75000"/>
                </a:prstClr>
              </a:solidFill>
            </a:endParaRPr>
          </a:p>
        </p:txBody>
      </p:sp>
      <p:sp>
        <p:nvSpPr>
          <p:cNvPr id="14" name="Slide Number Placeholder 2"/>
          <p:cNvSpPr>
            <a:spLocks noGrp="1"/>
          </p:cNvSpPr>
          <p:nvPr>
            <p:ph type="sldNum" sz="quarter" idx="15"/>
          </p:nvPr>
        </p:nvSpPr>
        <p:spPr/>
        <p:txBody>
          <a:bodyPr/>
          <a:lstStyle>
            <a:lvl1pPr>
              <a:defRPr/>
            </a:lvl1pPr>
          </a:lstStyle>
          <a:p>
            <a:pPr>
              <a:defRPr/>
            </a:pPr>
            <a:fld id="{6355A293-0598-674E-87F9-A3870D2D28D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975647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eople and Tech">
    <p:spTree>
      <p:nvGrpSpPr>
        <p:cNvPr id="1" name=""/>
        <p:cNvGrpSpPr/>
        <p:nvPr/>
      </p:nvGrpSpPr>
      <p:grpSpPr>
        <a:xfrm>
          <a:off x="0" y="0"/>
          <a:ext cx="0" cy="0"/>
          <a:chOff x="0" y="0"/>
          <a:chExt cx="0" cy="0"/>
        </a:xfrm>
      </p:grpSpPr>
      <p:sp>
        <p:nvSpPr>
          <p:cNvPr id="5" name="Rectangle 4"/>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8" descr="shutterstock_77990686.jpg"/>
          <p:cNvPicPr>
            <a:picLocks noChangeAspect="1"/>
          </p:cNvPicPr>
          <p:nvPr/>
        </p:nvPicPr>
        <p:blipFill>
          <a:blip r:embed="rId3">
            <a:extLst>
              <a:ext uri="{28A0092B-C50C-407E-A947-70E740481C1C}">
                <a14:useLocalDpi xmlns:a14="http://schemas.microsoft.com/office/drawing/2010/main" val="0"/>
              </a:ext>
            </a:extLst>
          </a:blip>
          <a:srcRect l="2861" t="11378" r="-2" b="8519"/>
          <a:stretch>
            <a:fillRect/>
          </a:stretch>
        </p:blipFill>
        <p:spPr bwMode="auto">
          <a:xfrm>
            <a:off x="228600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10" descr="iStock_000017402661Medium.jpg"/>
          <p:cNvPicPr>
            <a:picLocks noChangeAspect="1"/>
          </p:cNvPicPr>
          <p:nvPr/>
        </p:nvPicPr>
        <p:blipFill>
          <a:blip r:embed="rId4">
            <a:extLst>
              <a:ext uri="{28A0092B-C50C-407E-A947-70E740481C1C}">
                <a14:useLocalDpi xmlns:a14="http://schemas.microsoft.com/office/drawing/2010/main" val="0"/>
              </a:ext>
            </a:extLst>
          </a:blip>
          <a:srcRect l="46613" t="11118" r="6171" b="2959"/>
          <a:stretch>
            <a:fillRect/>
          </a:stretch>
        </p:blipFill>
        <p:spPr bwMode="auto">
          <a:xfrm>
            <a:off x="6858000" y="0"/>
            <a:ext cx="22860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13" descr="shutterstock_32048539.jpg"/>
          <p:cNvPicPr>
            <a:picLocks noChangeAspect="1"/>
          </p:cNvPicPr>
          <p:nvPr/>
        </p:nvPicPr>
        <p:blipFill>
          <a:blip r:embed="rId5">
            <a:extLst>
              <a:ext uri="{28A0092B-C50C-407E-A947-70E740481C1C}">
                <a14:useLocalDpi xmlns:a14="http://schemas.microsoft.com/office/drawing/2010/main" val="0"/>
              </a:ext>
            </a:extLst>
          </a:blip>
          <a:srcRect l="43053" t="3491" r="2" b="4852"/>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Placeholder 15" descr="shutterstock_11304505.jpg"/>
          <p:cNvPicPr>
            <a:picLocks noChangeAspect="1"/>
          </p:cNvPicPr>
          <p:nvPr/>
        </p:nvPicPr>
        <p:blipFill>
          <a:blip r:embed="rId6">
            <a:extLst>
              <a:ext uri="{28A0092B-C50C-407E-A947-70E740481C1C}">
                <a14:useLocalDpi xmlns:a14="http://schemas.microsoft.com/office/drawing/2010/main" val="0"/>
              </a:ext>
            </a:extLst>
          </a:blip>
          <a:srcRect l="4686" r="41415"/>
          <a:stretch>
            <a:fillRect/>
          </a:stretch>
        </p:blipFill>
        <p:spPr bwMode="auto">
          <a:xfrm>
            <a:off x="457200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6"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4"/>
          </p:nvPr>
        </p:nvSpPr>
        <p:spPr>
          <a:xfrm>
            <a:off x="865188" y="6356350"/>
            <a:ext cx="1643062" cy="365125"/>
          </a:xfrm>
          <a:prstGeom prst="rect">
            <a:avLst/>
          </a:prstGeom>
        </p:spPr>
        <p:txBody>
          <a:bodyPr/>
          <a:lstStyle>
            <a:lvl1pPr>
              <a:defRPr/>
            </a:lvl1pPr>
          </a:lstStyle>
          <a:p>
            <a:pPr>
              <a:defRPr/>
            </a:pPr>
            <a:fld id="{75A6F66B-E128-9D4F-AC2D-96A590684299}" type="datetime1">
              <a:rPr lang="en-US">
                <a:solidFill>
                  <a:prstClr val="black">
                    <a:tint val="75000"/>
                  </a:prstClr>
                </a:solidFill>
              </a:rPr>
              <a:pPr>
                <a:defRPr/>
              </a:pPr>
              <a:t>8/22/2014</a:t>
            </a:fld>
            <a:endParaRPr lang="en-US" dirty="0">
              <a:solidFill>
                <a:prstClr val="black">
                  <a:tint val="75000"/>
                </a:prstClr>
              </a:solidFill>
            </a:endParaRPr>
          </a:p>
        </p:txBody>
      </p:sp>
      <p:sp>
        <p:nvSpPr>
          <p:cNvPr id="14" name="Slide Number Placeholder 2"/>
          <p:cNvSpPr>
            <a:spLocks noGrp="1"/>
          </p:cNvSpPr>
          <p:nvPr>
            <p:ph type="sldNum" sz="quarter" idx="15"/>
          </p:nvPr>
        </p:nvSpPr>
        <p:spPr/>
        <p:txBody>
          <a:bodyPr/>
          <a:lstStyle>
            <a:lvl1pPr>
              <a:defRPr/>
            </a:lvl1pPr>
          </a:lstStyle>
          <a:p>
            <a:pPr>
              <a:defRPr/>
            </a:pPr>
            <a:fld id="{A6DEB17E-ADF1-CA40-ACD9-D24AF83ACC4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8230273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Aspiration">
    <p:spTree>
      <p:nvGrpSpPr>
        <p:cNvPr id="1" name=""/>
        <p:cNvGrpSpPr/>
        <p:nvPr/>
      </p:nvGrpSpPr>
      <p:grpSpPr>
        <a:xfrm>
          <a:off x="0" y="0"/>
          <a:ext cx="0" cy="0"/>
          <a:chOff x="0" y="0"/>
          <a:chExt cx="0" cy="0"/>
        </a:xfrm>
      </p:grpSpPr>
      <p:sp>
        <p:nvSpPr>
          <p:cNvPr id="5" name="Rectangle 4"/>
          <p:cNvSpPr/>
          <p:nvPr/>
        </p:nvSpPr>
        <p:spPr>
          <a:xfrm>
            <a:off x="0" y="0"/>
            <a:ext cx="9170988"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10" descr="cover-rgb.jpg"/>
          <p:cNvPicPr>
            <a:picLocks noChangeAspect="1"/>
          </p:cNvPicPr>
          <p:nvPr/>
        </p:nvPicPr>
        <p:blipFill>
          <a:blip r:embed="rId3">
            <a:extLst>
              <a:ext uri="{28A0092B-C50C-407E-A947-70E740481C1C}">
                <a14:useLocalDpi xmlns:a14="http://schemas.microsoft.com/office/drawing/2010/main" val="0"/>
              </a:ext>
            </a:extLst>
          </a:blip>
          <a:srcRect t="43526" b="24687"/>
          <a:stretch>
            <a:fillRect/>
          </a:stretch>
        </p:blipFill>
        <p:spPr bwMode="auto">
          <a:xfrm>
            <a:off x="0" y="0"/>
            <a:ext cx="91440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0"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7"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4"/>
          </p:nvPr>
        </p:nvSpPr>
        <p:spPr>
          <a:xfrm>
            <a:off x="865188" y="6356350"/>
            <a:ext cx="1643062" cy="365125"/>
          </a:xfrm>
          <a:prstGeom prst="rect">
            <a:avLst/>
          </a:prstGeom>
        </p:spPr>
        <p:txBody>
          <a:bodyPr/>
          <a:lstStyle>
            <a:lvl1pPr>
              <a:defRPr/>
            </a:lvl1pPr>
          </a:lstStyle>
          <a:p>
            <a:pPr>
              <a:defRPr/>
            </a:pPr>
            <a:fld id="{061DBC4B-18FA-4641-AED3-09167062A95C}" type="datetime1">
              <a:rPr lang="en-US">
                <a:solidFill>
                  <a:prstClr val="black">
                    <a:tint val="75000"/>
                  </a:prstClr>
                </a:solidFill>
              </a:rPr>
              <a:pPr>
                <a:defRPr/>
              </a:pPr>
              <a:t>8/22/2014</a:t>
            </a:fld>
            <a:endParaRPr lang="en-US" dirty="0">
              <a:solidFill>
                <a:prstClr val="black">
                  <a:tint val="75000"/>
                </a:prstClr>
              </a:solidFill>
            </a:endParaRPr>
          </a:p>
        </p:txBody>
      </p:sp>
      <p:sp>
        <p:nvSpPr>
          <p:cNvPr id="12" name="Slide Number Placeholder 2"/>
          <p:cNvSpPr>
            <a:spLocks noGrp="1"/>
          </p:cNvSpPr>
          <p:nvPr>
            <p:ph type="sldNum" sz="quarter" idx="15"/>
          </p:nvPr>
        </p:nvSpPr>
        <p:spPr/>
        <p:txBody>
          <a:bodyPr/>
          <a:lstStyle>
            <a:lvl1pPr>
              <a:defRPr/>
            </a:lvl1pPr>
          </a:lstStyle>
          <a:p>
            <a:pPr>
              <a:defRPr/>
            </a:pPr>
            <a:fld id="{FA0FCE97-1E5D-3942-9893-29D29393C49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9747990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Custom 4 Images">
    <p:spTree>
      <p:nvGrpSpPr>
        <p:cNvPr id="1" name=""/>
        <p:cNvGrpSpPr/>
        <p:nvPr/>
      </p:nvGrpSpPr>
      <p:grpSpPr>
        <a:xfrm>
          <a:off x="0" y="0"/>
          <a:ext cx="0" cy="0"/>
          <a:chOff x="0" y="0"/>
          <a:chExt cx="0" cy="0"/>
        </a:xfrm>
      </p:grpSpPr>
      <p:sp>
        <p:nvSpPr>
          <p:cNvPr id="14" name="Rectangle 13"/>
          <p:cNvSpPr/>
          <p:nvPr/>
        </p:nvSpPr>
        <p:spPr>
          <a:xfrm>
            <a:off x="-11113" y="0"/>
            <a:ext cx="9172576"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1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74163"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15"/>
          <p:cNvSpPr>
            <a:spLocks noGrp="1"/>
          </p:cNvSpPr>
          <p:nvPr>
            <p:ph type="pic" sz="quarter" idx="13"/>
          </p:nvPr>
        </p:nvSpPr>
        <p:spPr>
          <a:xfrm>
            <a:off x="-1" y="0"/>
            <a:ext cx="2271889" cy="2809875"/>
          </a:xfrm>
          <a:prstGeom prst="rect">
            <a:avLst/>
          </a:prstGeom>
        </p:spPr>
        <p:txBody>
          <a:bodyPr rtlCol="0">
            <a:normAutofit/>
          </a:bodyPr>
          <a:lstStyle>
            <a:lvl1pPr marL="0" indent="0">
              <a:buFontTx/>
              <a:buNone/>
              <a:defRPr sz="1800"/>
            </a:lvl1pPr>
          </a:lstStyle>
          <a:p>
            <a:pPr lvl="0"/>
            <a:r>
              <a:rPr lang="en-US" noProof="0" smtClean="0"/>
              <a:t>Drag picture to placeholder or click icon to add</a:t>
            </a:r>
            <a:endParaRPr lang="en-US" noProof="0" dirty="0"/>
          </a:p>
        </p:txBody>
      </p:sp>
      <p:sp>
        <p:nvSpPr>
          <p:cNvPr id="9" name="Picture Placeholder 15"/>
          <p:cNvSpPr>
            <a:spLocks noGrp="1"/>
          </p:cNvSpPr>
          <p:nvPr>
            <p:ph type="pic" sz="quarter" idx="14"/>
          </p:nvPr>
        </p:nvSpPr>
        <p:spPr>
          <a:xfrm>
            <a:off x="2285999" y="0"/>
            <a:ext cx="2271889" cy="2809875"/>
          </a:xfrm>
          <a:prstGeom prst="rect">
            <a:avLst/>
          </a:prstGeom>
        </p:spPr>
        <p:txBody>
          <a:bodyPr rtlCol="0">
            <a:normAutofit/>
          </a:bodyPr>
          <a:lstStyle>
            <a:lvl1pPr marL="0" indent="0">
              <a:buFontTx/>
              <a:buNone/>
              <a:defRPr sz="1800"/>
            </a:lvl1pPr>
          </a:lstStyle>
          <a:p>
            <a:pPr lvl="0"/>
            <a:r>
              <a:rPr lang="en-US" noProof="0" smtClean="0"/>
              <a:t>Drag picture to placeholder or click icon to add</a:t>
            </a:r>
            <a:endParaRPr lang="en-US" noProof="0" dirty="0"/>
          </a:p>
        </p:txBody>
      </p:sp>
      <p:sp>
        <p:nvSpPr>
          <p:cNvPr id="10" name="Picture Placeholder 15"/>
          <p:cNvSpPr>
            <a:spLocks noGrp="1"/>
          </p:cNvSpPr>
          <p:nvPr>
            <p:ph type="pic" sz="quarter" idx="15"/>
          </p:nvPr>
        </p:nvSpPr>
        <p:spPr>
          <a:xfrm>
            <a:off x="4571999" y="0"/>
            <a:ext cx="2271889" cy="2809875"/>
          </a:xfrm>
          <a:prstGeom prst="rect">
            <a:avLst/>
          </a:prstGeom>
        </p:spPr>
        <p:txBody>
          <a:bodyPr rtlCol="0">
            <a:normAutofit/>
          </a:bodyPr>
          <a:lstStyle>
            <a:lvl1pPr marL="0" indent="0">
              <a:buFontTx/>
              <a:buNone/>
              <a:defRPr sz="1800"/>
            </a:lvl1pPr>
          </a:lstStyle>
          <a:p>
            <a:pPr lvl="0"/>
            <a:r>
              <a:rPr lang="en-US" noProof="0" smtClean="0"/>
              <a:t>Drag picture to placeholder or click icon to add</a:t>
            </a:r>
            <a:endParaRPr lang="en-US" noProof="0" dirty="0"/>
          </a:p>
        </p:txBody>
      </p:sp>
      <p:sp>
        <p:nvSpPr>
          <p:cNvPr id="11" name="Picture Placeholder 15"/>
          <p:cNvSpPr>
            <a:spLocks noGrp="1"/>
          </p:cNvSpPr>
          <p:nvPr>
            <p:ph type="pic" sz="quarter" idx="16"/>
          </p:nvPr>
        </p:nvSpPr>
        <p:spPr>
          <a:xfrm>
            <a:off x="6857999" y="0"/>
            <a:ext cx="2315683" cy="2809875"/>
          </a:xfrm>
          <a:prstGeom prst="rect">
            <a:avLst/>
          </a:prstGeom>
        </p:spPr>
        <p:txBody>
          <a:bodyPr rtlCol="0">
            <a:normAutofit/>
          </a:bodyPr>
          <a:lstStyle>
            <a:lvl1pPr marL="0" indent="0">
              <a:buFontTx/>
              <a:buNone/>
              <a:defRPr sz="1800"/>
            </a:lvl1pPr>
          </a:lstStyle>
          <a:p>
            <a:pPr lvl="0"/>
            <a:r>
              <a:rPr lang="en-US" noProof="0" smtClean="0"/>
              <a:t>Drag picture to placeholder or click icon to add</a:t>
            </a:r>
            <a:endParaRPr lang="en-US" noProof="0" dirty="0"/>
          </a:p>
        </p:txBody>
      </p:sp>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6" name="Text Placeholder 15"/>
          <p:cNvSpPr>
            <a:spLocks noGrp="1"/>
          </p:cNvSpPr>
          <p:nvPr>
            <p:ph type="body" sz="quarter" idx="17"/>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7" name="Date Placeholder 1"/>
          <p:cNvSpPr>
            <a:spLocks noGrp="1"/>
          </p:cNvSpPr>
          <p:nvPr>
            <p:ph type="dt" sz="half" idx="18"/>
          </p:nvPr>
        </p:nvSpPr>
        <p:spPr>
          <a:xfrm>
            <a:off x="865188" y="6356350"/>
            <a:ext cx="1643062" cy="365125"/>
          </a:xfrm>
          <a:prstGeom prst="rect">
            <a:avLst/>
          </a:prstGeom>
        </p:spPr>
        <p:txBody>
          <a:bodyPr/>
          <a:lstStyle>
            <a:lvl1pPr>
              <a:defRPr/>
            </a:lvl1pPr>
          </a:lstStyle>
          <a:p>
            <a:pPr>
              <a:defRPr/>
            </a:pPr>
            <a:fld id="{AB4BF150-A3C3-104C-9179-59C0B0DE31A3}" type="datetime1">
              <a:rPr lang="en-US">
                <a:solidFill>
                  <a:prstClr val="black">
                    <a:tint val="75000"/>
                  </a:prstClr>
                </a:solidFill>
              </a:rPr>
              <a:pPr>
                <a:defRPr/>
              </a:pPr>
              <a:t>8/22/2014</a:t>
            </a:fld>
            <a:endParaRPr lang="en-US" dirty="0">
              <a:solidFill>
                <a:prstClr val="black">
                  <a:tint val="75000"/>
                </a:prstClr>
              </a:solidFill>
            </a:endParaRPr>
          </a:p>
        </p:txBody>
      </p:sp>
      <p:sp>
        <p:nvSpPr>
          <p:cNvPr id="18" name="Slide Number Placeholder 2"/>
          <p:cNvSpPr>
            <a:spLocks noGrp="1"/>
          </p:cNvSpPr>
          <p:nvPr>
            <p:ph type="sldNum" sz="quarter" idx="19"/>
          </p:nvPr>
        </p:nvSpPr>
        <p:spPr/>
        <p:txBody>
          <a:bodyPr/>
          <a:lstStyle>
            <a:lvl1pPr>
              <a:defRPr/>
            </a:lvl1pPr>
          </a:lstStyle>
          <a:p>
            <a:pPr>
              <a:defRPr/>
            </a:pPr>
            <a:fld id="{E6EC6ACD-EA72-FB41-82BD-66EB6B610AE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184311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Custom 1 Image">
    <p:spTree>
      <p:nvGrpSpPr>
        <p:cNvPr id="1" name=""/>
        <p:cNvGrpSpPr/>
        <p:nvPr/>
      </p:nvGrpSpPr>
      <p:grpSpPr>
        <a:xfrm>
          <a:off x="0" y="0"/>
          <a:ext cx="0" cy="0"/>
          <a:chOff x="0" y="0"/>
          <a:chExt cx="0" cy="0"/>
        </a:xfrm>
      </p:grpSpPr>
      <p:sp>
        <p:nvSpPr>
          <p:cNvPr id="6" name="Rectangle 5"/>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15"/>
          <p:cNvSpPr>
            <a:spLocks noGrp="1"/>
          </p:cNvSpPr>
          <p:nvPr>
            <p:ph type="pic" sz="quarter" idx="13"/>
          </p:nvPr>
        </p:nvSpPr>
        <p:spPr>
          <a:xfrm>
            <a:off x="-1" y="0"/>
            <a:ext cx="9144001" cy="2809875"/>
          </a:xfrm>
          <a:prstGeom prst="rect">
            <a:avLst/>
          </a:prstGeom>
        </p:spPr>
        <p:txBody>
          <a:bodyPr rtlCol="0">
            <a:normAutofit/>
          </a:bodyPr>
          <a:lstStyle>
            <a:lvl1pPr marL="0" indent="0">
              <a:buFontTx/>
              <a:buNone/>
              <a:defRPr sz="1800"/>
            </a:lvl1pPr>
          </a:lstStyle>
          <a:p>
            <a:pPr lvl="0"/>
            <a:r>
              <a:rPr lang="en-US" noProof="0" smtClean="0"/>
              <a:t>Drag picture to placeholder or click icon to add</a:t>
            </a:r>
            <a:endParaRPr lang="en-US" noProof="0" dirty="0"/>
          </a:p>
        </p:txBody>
      </p:sp>
      <p:sp>
        <p:nvSpPr>
          <p:cNvPr id="9"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0"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2" name="Text Placeholder 15"/>
          <p:cNvSpPr>
            <a:spLocks noGrp="1"/>
          </p:cNvSpPr>
          <p:nvPr>
            <p:ph type="body" sz="quarter" idx="14"/>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5"/>
          </p:nvPr>
        </p:nvSpPr>
        <p:spPr>
          <a:xfrm>
            <a:off x="865188" y="6356350"/>
            <a:ext cx="1643062" cy="365125"/>
          </a:xfrm>
          <a:prstGeom prst="rect">
            <a:avLst/>
          </a:prstGeom>
        </p:spPr>
        <p:txBody>
          <a:bodyPr/>
          <a:lstStyle>
            <a:lvl1pPr>
              <a:defRPr/>
            </a:lvl1pPr>
          </a:lstStyle>
          <a:p>
            <a:pPr>
              <a:defRPr/>
            </a:pPr>
            <a:fld id="{6DBDE583-60AA-884C-A5CE-BF1B865B6032}" type="datetime1">
              <a:rPr lang="en-US">
                <a:solidFill>
                  <a:prstClr val="black">
                    <a:tint val="75000"/>
                  </a:prstClr>
                </a:solidFill>
              </a:rPr>
              <a:pPr>
                <a:defRPr/>
              </a:pPr>
              <a:t>8/22/2014</a:t>
            </a:fld>
            <a:endParaRPr lang="en-US" dirty="0">
              <a:solidFill>
                <a:prstClr val="black">
                  <a:tint val="75000"/>
                </a:prstClr>
              </a:solidFill>
            </a:endParaRPr>
          </a:p>
        </p:txBody>
      </p:sp>
      <p:sp>
        <p:nvSpPr>
          <p:cNvPr id="13" name="Slide Number Placeholder 2"/>
          <p:cNvSpPr>
            <a:spLocks noGrp="1"/>
          </p:cNvSpPr>
          <p:nvPr>
            <p:ph type="sldNum" sz="quarter" idx="16"/>
          </p:nvPr>
        </p:nvSpPr>
        <p:spPr/>
        <p:txBody>
          <a:bodyPr/>
          <a:lstStyle>
            <a:lvl1pPr>
              <a:defRPr/>
            </a:lvl1pPr>
          </a:lstStyle>
          <a:p>
            <a:pPr>
              <a:defRPr/>
            </a:pPr>
            <a:fld id="{C080D3A5-9708-8F4C-8053-5C6766873F4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1104930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2417899"/>
            <a:ext cx="8229600" cy="1143000"/>
          </a:xfrm>
          <a:prstGeom prst="rect">
            <a:avLst/>
          </a:prstGeom>
        </p:spPr>
        <p:txBody>
          <a:bodyPr/>
          <a:lstStyle>
            <a:lvl1pPr algn="l">
              <a:defRPr sz="4600" b="1">
                <a:solidFill>
                  <a:srgbClr val="FFFFFF"/>
                </a:solidFill>
                <a:latin typeface="Verdana"/>
                <a:cs typeface="Verdana"/>
              </a:defRPr>
            </a:lvl1pPr>
          </a:lstStyle>
          <a:p>
            <a:r>
              <a:rPr lang="en-US" smtClean="0"/>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pPr>
              <a:defRPr/>
            </a:pPr>
            <a:fld id="{FF742EE6-F228-A848-AAD6-425DE94CFCF2}" type="slidenum">
              <a:rPr lang="en-US">
                <a:solidFill>
                  <a:prstClr val="black">
                    <a:tint val="75000"/>
                  </a:prstClr>
                </a:solidFill>
              </a:rPr>
              <a:pPr>
                <a:defRPr/>
              </a:pPr>
              <a:t>‹#›</a:t>
            </a:fld>
            <a:endParaRPr lang="en-US" dirty="0">
              <a:solidFill>
                <a:prstClr val="black">
                  <a:tint val="75000"/>
                </a:prstClr>
              </a:solidFill>
            </a:endParaRPr>
          </a:p>
        </p:txBody>
      </p:sp>
      <p:sp>
        <p:nvSpPr>
          <p:cNvPr id="5" name="Date Placeholder 3"/>
          <p:cNvSpPr>
            <a:spLocks noGrp="1"/>
          </p:cNvSpPr>
          <p:nvPr>
            <p:ph type="dt" sz="half" idx="11"/>
          </p:nvPr>
        </p:nvSpPr>
        <p:spPr>
          <a:xfrm>
            <a:off x="865188" y="6356350"/>
            <a:ext cx="1643062" cy="365125"/>
          </a:xfrm>
          <a:prstGeom prst="rect">
            <a:avLst/>
          </a:prstGeom>
        </p:spPr>
        <p:txBody>
          <a:bodyPr/>
          <a:lstStyle>
            <a:lvl1pPr>
              <a:defRPr/>
            </a:lvl1pPr>
          </a:lstStyle>
          <a:p>
            <a:pPr>
              <a:defRPr/>
            </a:pPr>
            <a:fld id="{A93E3956-5BF0-9741-A8A0-EC870CD029F6}" type="datetime1">
              <a:rPr lang="en-US">
                <a:solidFill>
                  <a:prstClr val="black">
                    <a:tint val="75000"/>
                  </a:prstClr>
                </a:solidFill>
              </a:rPr>
              <a:pPr>
                <a:defRPr/>
              </a:pPr>
              <a:t>8/22/2014</a:t>
            </a:fld>
            <a:endParaRPr lang="en-US" dirty="0">
              <a:solidFill>
                <a:prstClr val="black">
                  <a:tint val="75000"/>
                </a:prstClr>
              </a:solidFill>
            </a:endParaRPr>
          </a:p>
        </p:txBody>
      </p:sp>
    </p:spTree>
    <p:extLst>
      <p:ext uri="{BB962C8B-B14F-4D97-AF65-F5344CB8AC3E}">
        <p14:creationId xmlns:p14="http://schemas.microsoft.com/office/powerpoint/2010/main" val="18424681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onsumer">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fld id="{A48F19A2-CCB0-B04A-8E0D-4699AC325FDC}" type="datetime1">
              <a:rPr lang="en-US" smtClean="0"/>
              <a:t>8/22/2014</a:t>
            </a:fld>
            <a:endParaRPr lang="en-US" dirty="0"/>
          </a:p>
        </p:txBody>
      </p:sp>
      <p:sp>
        <p:nvSpPr>
          <p:cNvPr id="3" name="Slide Number Placeholder 2"/>
          <p:cNvSpPr>
            <a:spLocks noGrp="1"/>
          </p:cNvSpPr>
          <p:nvPr>
            <p:ph type="sldNum" sz="quarter" idx="15"/>
          </p:nvPr>
        </p:nvSpPr>
        <p:spPr/>
        <p:txBody>
          <a:bodyPr/>
          <a:lstStyle/>
          <a:p>
            <a:fld id="{60BC5383-B22C-A746-A4AF-C32103C6BFA6}" type="slidenum">
              <a:rPr lang="en-US" smtClean="0"/>
              <a:pPr/>
              <a:t>‹#›</a:t>
            </a:fld>
            <a:endParaRPr lang="en-US" dirty="0"/>
          </a:p>
        </p:txBody>
      </p:sp>
      <p:sp>
        <p:nvSpPr>
          <p:cNvPr id="14" name="Rectangle 13"/>
          <p:cNvSpPr/>
          <p:nvPr userDrawn="1"/>
        </p:nvSpPr>
        <p:spPr>
          <a:xfrm>
            <a:off x="2250" y="1"/>
            <a:ext cx="9171432" cy="59143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stretch>
            <a:fillRect/>
          </a:stretch>
        </p:blipFill>
        <p:spPr>
          <a:xfrm>
            <a:off x="-1" y="2809425"/>
            <a:ext cx="9173683" cy="3104939"/>
          </a:xfrm>
          <a:prstGeom prst="rect">
            <a:avLst/>
          </a:prstGeom>
        </p:spPr>
      </p:pic>
      <p:pic>
        <p:nvPicPr>
          <p:cNvPr id="8" name="Picture Placeholder 8" descr="shutterstock_77990686.jpg"/>
          <p:cNvPicPr>
            <a:picLocks noChangeAspect="1"/>
          </p:cNvPicPr>
          <p:nvPr userDrawn="1"/>
        </p:nvPicPr>
        <p:blipFill rotWithShape="1">
          <a:blip r:embed="rId3" cstate="print">
            <a:extLst>
              <a:ext uri="{28A0092B-C50C-407E-A947-70E740481C1C}">
                <a14:useLocalDpi xmlns:a14="http://schemas.microsoft.com/office/drawing/2010/main"/>
              </a:ext>
            </a:extLst>
          </a:blip>
          <a:srcRect r="-1"/>
          <a:stretch/>
        </p:blipFill>
        <p:spPr>
          <a:xfrm>
            <a:off x="2285999" y="0"/>
            <a:ext cx="2271889" cy="2809875"/>
          </a:xfrm>
          <a:prstGeom prst="rect">
            <a:avLst/>
          </a:prstGeom>
        </p:spPr>
      </p:pic>
      <p:pic>
        <p:nvPicPr>
          <p:cNvPr id="9" name="Picture Placeholder 10" descr="iStock_000017402661Medium.jpg"/>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6857999" y="0"/>
            <a:ext cx="2315683" cy="2809875"/>
          </a:xfrm>
          <a:prstGeom prst="rect">
            <a:avLst/>
          </a:prstGeom>
        </p:spPr>
      </p:pic>
      <p:pic>
        <p:nvPicPr>
          <p:cNvPr id="10" name="Picture Placeholder 13" descr="shutterstock_32048539.jpg"/>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 y="0"/>
            <a:ext cx="2271889" cy="2809875"/>
          </a:xfrm>
          <a:prstGeom prst="rect">
            <a:avLst/>
          </a:prstGeom>
        </p:spPr>
      </p:pic>
      <p:pic>
        <p:nvPicPr>
          <p:cNvPr id="11" name="Picture Placeholder 15" descr="shutterstock_11304505.jpg"/>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4571999" y="0"/>
            <a:ext cx="2271889" cy="2809875"/>
          </a:xfrm>
          <a:prstGeom prst="rect">
            <a:avLst/>
          </a:prstGeom>
        </p:spPr>
      </p:pic>
      <p:sp>
        <p:nvSpPr>
          <p:cNvPr id="12" name="Rectangle 2"/>
          <p:cNvSpPr>
            <a:spLocks noGrp="1" noChangeArrowheads="1"/>
          </p:cNvSpPr>
          <p:nvPr>
            <p:ph type="ctrTitle" hasCustomPrompt="1"/>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dirty="0" smtClean="0"/>
              <a:t>Click to edit Title of Presentation</a:t>
            </a:r>
            <a:endParaRPr lang="en-US" dirty="0"/>
          </a:p>
        </p:txBody>
      </p:sp>
      <p:sp>
        <p:nvSpPr>
          <p:cNvPr id="13" name="Rectangle 3"/>
          <p:cNvSpPr>
            <a:spLocks noGrp="1" noChangeArrowheads="1"/>
          </p:cNvSpPr>
          <p:nvPr>
            <p:ph type="subTitle" idx="1" hasCustomPrompt="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dirty="0" smtClean="0"/>
              <a:t>Click to edit Meeting Title – Date(s) Month Year</a:t>
            </a:r>
            <a:endParaRPr lang="en-US" dirty="0"/>
          </a:p>
        </p:txBody>
      </p:sp>
      <p:sp>
        <p:nvSpPr>
          <p:cNvPr id="16" name="Text Placeholder 15"/>
          <p:cNvSpPr>
            <a:spLocks noGrp="1"/>
          </p:cNvSpPr>
          <p:nvPr>
            <p:ph type="body" sz="quarter" idx="13" hasCustomPrompt="1"/>
          </p:nvPr>
        </p:nvSpPr>
        <p:spPr>
          <a:xfrm>
            <a:off x="442206" y="4887456"/>
            <a:ext cx="7918022" cy="378005"/>
          </a:xfrm>
          <a:prstGeom prst="rect">
            <a:avLst/>
          </a:prstGeom>
        </p:spPr>
        <p:txBody>
          <a:bodyPr vert="horz"/>
          <a:lstStyle>
            <a:lvl1pPr marL="0" indent="0">
              <a:buFontTx/>
              <a:buNone/>
              <a:defRPr sz="1600">
                <a:solidFill>
                  <a:schemeClr val="bg1"/>
                </a:solidFill>
                <a:latin typeface="Verdana"/>
              </a:defRPr>
            </a:lvl1pPr>
          </a:lstStyle>
          <a:p>
            <a:pPr lvl="0"/>
            <a:r>
              <a:rPr lang="en-US" dirty="0" smtClean="0"/>
              <a:t>Click to edit Author(s)</a:t>
            </a:r>
          </a:p>
        </p:txBody>
      </p:sp>
    </p:spTree>
    <p:extLst>
      <p:ext uri="{BB962C8B-B14F-4D97-AF65-F5344CB8AC3E}">
        <p14:creationId xmlns:p14="http://schemas.microsoft.com/office/powerpoint/2010/main" val="180976239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10"/>
          </p:nvPr>
        </p:nvSpPr>
        <p:spPr/>
        <p:txBody>
          <a:bodyPr/>
          <a:lstStyle>
            <a:lvl1pPr>
              <a:defRPr/>
            </a:lvl1pPr>
          </a:lstStyle>
          <a:p>
            <a:pPr>
              <a:defRPr/>
            </a:pPr>
            <a:fld id="{F0540D16-EBF5-0D44-A21F-B32E9F6095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9029193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ntent ">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74826"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4"/>
          </p:nvPr>
        </p:nvSpPr>
        <p:spPr>
          <a:xfrm>
            <a:off x="4738863"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6" name="Slide Number Placeholder 1"/>
          <p:cNvSpPr>
            <a:spLocks noGrp="1"/>
          </p:cNvSpPr>
          <p:nvPr>
            <p:ph type="sldNum" sz="quarter" idx="25"/>
          </p:nvPr>
        </p:nvSpPr>
        <p:spPr/>
        <p:txBody>
          <a:bodyPr/>
          <a:lstStyle>
            <a:lvl1pPr>
              <a:defRPr/>
            </a:lvl1pPr>
          </a:lstStyle>
          <a:p>
            <a:pPr>
              <a:defRPr/>
            </a:pPr>
            <a:fld id="{C8467590-0BC9-4B4A-95A3-307D97AD4B4F}" type="slidenum">
              <a:rPr lang="en-US">
                <a:solidFill>
                  <a:prstClr val="black">
                    <a:tint val="75000"/>
                  </a:prstClr>
                </a:solidFill>
              </a:rPr>
              <a:pPr>
                <a:defRPr/>
              </a:pPr>
              <a:t>‹#›</a:t>
            </a:fld>
            <a:endParaRPr lang="en-US" dirty="0">
              <a:solidFill>
                <a:prstClr val="black">
                  <a:tint val="75000"/>
                </a:prstClr>
              </a:solidFill>
            </a:endParaRPr>
          </a:p>
        </p:txBody>
      </p:sp>
      <p:sp>
        <p:nvSpPr>
          <p:cNvPr id="7" name="Date Placeholder 2"/>
          <p:cNvSpPr>
            <a:spLocks noGrp="1"/>
          </p:cNvSpPr>
          <p:nvPr>
            <p:ph type="dt" sz="half" idx="26"/>
          </p:nvPr>
        </p:nvSpPr>
        <p:spPr>
          <a:xfrm>
            <a:off x="865188" y="6356350"/>
            <a:ext cx="1643062" cy="365125"/>
          </a:xfrm>
          <a:prstGeom prst="rect">
            <a:avLst/>
          </a:prstGeom>
        </p:spPr>
        <p:txBody>
          <a:bodyPr/>
          <a:lstStyle>
            <a:lvl1pPr>
              <a:defRPr/>
            </a:lvl1pPr>
          </a:lstStyle>
          <a:p>
            <a:pPr>
              <a:defRPr/>
            </a:pPr>
            <a:fld id="{421CA678-D006-7B41-A446-6998EA1314C2}" type="datetime1">
              <a:rPr lang="en-US">
                <a:solidFill>
                  <a:prstClr val="black">
                    <a:tint val="75000"/>
                  </a:prstClr>
                </a:solidFill>
              </a:rPr>
              <a:pPr>
                <a:defRPr/>
              </a:pPr>
              <a:t>8/22/2014</a:t>
            </a:fld>
            <a:endParaRPr lang="en-US" dirty="0">
              <a:solidFill>
                <a:prstClr val="black">
                  <a:tint val="75000"/>
                </a:prstClr>
              </a:solidFill>
            </a:endParaRPr>
          </a:p>
        </p:txBody>
      </p:sp>
    </p:spTree>
    <p:extLst>
      <p:ext uri="{BB962C8B-B14F-4D97-AF65-F5344CB8AC3E}">
        <p14:creationId xmlns:p14="http://schemas.microsoft.com/office/powerpoint/2010/main" val="319953281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2"/>
          <p:cNvSpPr>
            <a:spLocks noGrp="1"/>
          </p:cNvSpPr>
          <p:nvPr>
            <p:ph type="body" idx="17"/>
          </p:nvPr>
        </p:nvSpPr>
        <p:spPr>
          <a:xfrm>
            <a:off x="4703762" y="1645920"/>
            <a:ext cx="4045126"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24"/>
          </p:nvPr>
        </p:nvSpPr>
        <p:spPr>
          <a:xfrm>
            <a:off x="357187"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25"/>
          </p:nvPr>
        </p:nvSpPr>
        <p:spPr>
          <a:xfrm>
            <a:off x="4703762"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7" name="Slide Number Placeholder 1"/>
          <p:cNvSpPr>
            <a:spLocks noGrp="1"/>
          </p:cNvSpPr>
          <p:nvPr>
            <p:ph type="sldNum" sz="quarter" idx="26"/>
          </p:nvPr>
        </p:nvSpPr>
        <p:spPr/>
        <p:txBody>
          <a:bodyPr/>
          <a:lstStyle>
            <a:lvl1pPr>
              <a:defRPr/>
            </a:lvl1pPr>
          </a:lstStyle>
          <a:p>
            <a:pPr>
              <a:defRPr/>
            </a:pPr>
            <a:fld id="{E5D3C417-35D1-DE4B-9003-F2E94344F58E}" type="slidenum">
              <a:rPr lang="en-US">
                <a:solidFill>
                  <a:prstClr val="black">
                    <a:tint val="75000"/>
                  </a:prstClr>
                </a:solidFill>
              </a:rPr>
              <a:pPr>
                <a:defRPr/>
              </a:pPr>
              <a:t>‹#›</a:t>
            </a:fld>
            <a:endParaRPr lang="en-US" dirty="0">
              <a:solidFill>
                <a:prstClr val="black">
                  <a:tint val="75000"/>
                </a:prstClr>
              </a:solidFill>
            </a:endParaRPr>
          </a:p>
        </p:txBody>
      </p:sp>
      <p:sp>
        <p:nvSpPr>
          <p:cNvPr id="9" name="Date Placeholder 2"/>
          <p:cNvSpPr>
            <a:spLocks noGrp="1"/>
          </p:cNvSpPr>
          <p:nvPr>
            <p:ph type="dt" sz="half" idx="27"/>
          </p:nvPr>
        </p:nvSpPr>
        <p:spPr>
          <a:xfrm>
            <a:off x="865188" y="6356350"/>
            <a:ext cx="1643062" cy="365125"/>
          </a:xfrm>
          <a:prstGeom prst="rect">
            <a:avLst/>
          </a:prstGeom>
        </p:spPr>
        <p:txBody>
          <a:bodyPr/>
          <a:lstStyle>
            <a:lvl1pPr>
              <a:defRPr/>
            </a:lvl1pPr>
          </a:lstStyle>
          <a:p>
            <a:pPr>
              <a:defRPr/>
            </a:pPr>
            <a:fld id="{2591F2DA-4C0E-AF48-AAE7-6B5FD0673F17}" type="datetime1">
              <a:rPr lang="en-US">
                <a:solidFill>
                  <a:prstClr val="black">
                    <a:tint val="75000"/>
                  </a:prstClr>
                </a:solidFill>
              </a:rPr>
              <a:pPr>
                <a:defRPr/>
              </a:pPr>
              <a:t>8/22/2014</a:t>
            </a:fld>
            <a:endParaRPr lang="en-US" dirty="0">
              <a:solidFill>
                <a:prstClr val="black">
                  <a:tint val="75000"/>
                </a:prstClr>
              </a:solidFill>
            </a:endParaRPr>
          </a:p>
        </p:txBody>
      </p:sp>
    </p:spTree>
    <p:extLst>
      <p:ext uri="{BB962C8B-B14F-4D97-AF65-F5344CB8AC3E}">
        <p14:creationId xmlns:p14="http://schemas.microsoft.com/office/powerpoint/2010/main" val="28919055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1 Content">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11" name="Picture Placeholder 10"/>
          <p:cNvSpPr>
            <a:spLocks noGrp="1"/>
          </p:cNvSpPr>
          <p:nvPr>
            <p:ph type="pic" sz="quarter" idx="22"/>
          </p:nvPr>
        </p:nvSpPr>
        <p:spPr>
          <a:xfrm>
            <a:off x="365125" y="1644650"/>
            <a:ext cx="3997325" cy="43672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smtClean="0"/>
              <a:t>Drag picture to placeholder or click icon to add</a:t>
            </a:r>
            <a:endParaRPr lang="en-US" noProof="0" dirty="0"/>
          </a:p>
        </p:txBody>
      </p:sp>
      <p:sp>
        <p:nvSpPr>
          <p:cNvPr id="6" name="Slide Number Placeholder 1"/>
          <p:cNvSpPr>
            <a:spLocks noGrp="1"/>
          </p:cNvSpPr>
          <p:nvPr>
            <p:ph type="sldNum" sz="quarter" idx="23"/>
          </p:nvPr>
        </p:nvSpPr>
        <p:spPr/>
        <p:txBody>
          <a:bodyPr/>
          <a:lstStyle>
            <a:lvl1pPr>
              <a:defRPr/>
            </a:lvl1pPr>
          </a:lstStyle>
          <a:p>
            <a:pPr>
              <a:defRPr/>
            </a:pPr>
            <a:fld id="{C2DA4596-0E95-4845-A51E-381771D71C5B}" type="slidenum">
              <a:rPr lang="en-US">
                <a:solidFill>
                  <a:prstClr val="black">
                    <a:tint val="75000"/>
                  </a:prstClr>
                </a:solidFill>
              </a:rPr>
              <a:pPr>
                <a:defRPr/>
              </a:pPr>
              <a:t>‹#›</a:t>
            </a:fld>
            <a:endParaRPr lang="en-US" dirty="0">
              <a:solidFill>
                <a:prstClr val="black">
                  <a:tint val="75000"/>
                </a:prstClr>
              </a:solidFill>
            </a:endParaRPr>
          </a:p>
        </p:txBody>
      </p:sp>
      <p:sp>
        <p:nvSpPr>
          <p:cNvPr id="7" name="Date Placeholder 2"/>
          <p:cNvSpPr>
            <a:spLocks noGrp="1"/>
          </p:cNvSpPr>
          <p:nvPr>
            <p:ph type="dt" sz="half" idx="24"/>
          </p:nvPr>
        </p:nvSpPr>
        <p:spPr>
          <a:xfrm>
            <a:off x="865188" y="6356350"/>
            <a:ext cx="1643062" cy="365125"/>
          </a:xfrm>
          <a:prstGeom prst="rect">
            <a:avLst/>
          </a:prstGeom>
        </p:spPr>
        <p:txBody>
          <a:bodyPr/>
          <a:lstStyle>
            <a:lvl1pPr>
              <a:defRPr/>
            </a:lvl1pPr>
          </a:lstStyle>
          <a:p>
            <a:pPr>
              <a:defRPr/>
            </a:pPr>
            <a:fld id="{8D23548A-BD02-5246-9AB8-6847FF416924}" type="datetime1">
              <a:rPr lang="en-US">
                <a:solidFill>
                  <a:prstClr val="black">
                    <a:tint val="75000"/>
                  </a:prstClr>
                </a:solidFill>
              </a:rPr>
              <a:pPr>
                <a:defRPr/>
              </a:pPr>
              <a:t>8/22/2014</a:t>
            </a:fld>
            <a:endParaRPr lang="en-US" dirty="0">
              <a:solidFill>
                <a:prstClr val="black">
                  <a:tint val="75000"/>
                </a:prstClr>
              </a:solidFill>
            </a:endParaRPr>
          </a:p>
        </p:txBody>
      </p:sp>
    </p:spTree>
    <p:extLst>
      <p:ext uri="{BB962C8B-B14F-4D97-AF65-F5344CB8AC3E}">
        <p14:creationId xmlns:p14="http://schemas.microsoft.com/office/powerpoint/2010/main" val="26231067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2 Content">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90702"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12" name="Picture Placeholder 5"/>
          <p:cNvSpPr>
            <a:spLocks noGrp="1"/>
          </p:cNvSpPr>
          <p:nvPr>
            <p:ph type="pic" sz="quarter" idx="24"/>
          </p:nvPr>
        </p:nvSpPr>
        <p:spPr>
          <a:xfrm>
            <a:off x="4752975" y="1644650"/>
            <a:ext cx="3987800" cy="201136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smtClean="0"/>
              <a:t>Drag picture to placeholder or click icon to add</a:t>
            </a:r>
            <a:endParaRPr lang="en-US" noProof="0" dirty="0"/>
          </a:p>
        </p:txBody>
      </p:sp>
      <p:sp>
        <p:nvSpPr>
          <p:cNvPr id="13" name="Picture Placeholder 7"/>
          <p:cNvSpPr>
            <a:spLocks noGrp="1"/>
          </p:cNvSpPr>
          <p:nvPr>
            <p:ph type="pic" sz="quarter" idx="25"/>
          </p:nvPr>
        </p:nvSpPr>
        <p:spPr>
          <a:xfrm>
            <a:off x="4752975" y="4006850"/>
            <a:ext cx="3987800" cy="201136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smtClean="0"/>
              <a:t>Drag picture to placeholder or click icon to add</a:t>
            </a:r>
            <a:endParaRPr lang="en-US" noProof="0" dirty="0" smtClean="0"/>
          </a:p>
        </p:txBody>
      </p:sp>
      <p:sp>
        <p:nvSpPr>
          <p:cNvPr id="6" name="Slide Number Placeholder 1"/>
          <p:cNvSpPr>
            <a:spLocks noGrp="1"/>
          </p:cNvSpPr>
          <p:nvPr>
            <p:ph type="sldNum" sz="quarter" idx="26"/>
          </p:nvPr>
        </p:nvSpPr>
        <p:spPr/>
        <p:txBody>
          <a:bodyPr/>
          <a:lstStyle>
            <a:lvl1pPr>
              <a:defRPr/>
            </a:lvl1pPr>
          </a:lstStyle>
          <a:p>
            <a:pPr>
              <a:defRPr/>
            </a:pPr>
            <a:fld id="{1E993407-65FC-FE4D-88F4-AEF403839CD9}" type="slidenum">
              <a:rPr lang="en-US">
                <a:solidFill>
                  <a:prstClr val="black">
                    <a:tint val="75000"/>
                  </a:prstClr>
                </a:solidFill>
              </a:rPr>
              <a:pPr>
                <a:defRPr/>
              </a:pPr>
              <a:t>‹#›</a:t>
            </a:fld>
            <a:endParaRPr lang="en-US" dirty="0">
              <a:solidFill>
                <a:prstClr val="black">
                  <a:tint val="75000"/>
                </a:prstClr>
              </a:solidFill>
            </a:endParaRPr>
          </a:p>
        </p:txBody>
      </p:sp>
      <p:sp>
        <p:nvSpPr>
          <p:cNvPr id="7" name="Date Placeholder 2"/>
          <p:cNvSpPr>
            <a:spLocks noGrp="1"/>
          </p:cNvSpPr>
          <p:nvPr>
            <p:ph type="dt" sz="half" idx="27"/>
          </p:nvPr>
        </p:nvSpPr>
        <p:spPr>
          <a:xfrm>
            <a:off x="865188" y="6356350"/>
            <a:ext cx="1643062" cy="365125"/>
          </a:xfrm>
          <a:prstGeom prst="rect">
            <a:avLst/>
          </a:prstGeom>
        </p:spPr>
        <p:txBody>
          <a:bodyPr/>
          <a:lstStyle>
            <a:lvl1pPr>
              <a:defRPr/>
            </a:lvl1pPr>
          </a:lstStyle>
          <a:p>
            <a:pPr>
              <a:defRPr/>
            </a:pPr>
            <a:fld id="{AEA8D185-C16F-1640-8DAC-102BF7935C96}" type="datetime1">
              <a:rPr lang="en-US">
                <a:solidFill>
                  <a:prstClr val="black">
                    <a:tint val="75000"/>
                  </a:prstClr>
                </a:solidFill>
              </a:rPr>
              <a:pPr>
                <a:defRPr/>
              </a:pPr>
              <a:t>8/22/2014</a:t>
            </a:fld>
            <a:endParaRPr lang="en-US" dirty="0">
              <a:solidFill>
                <a:prstClr val="black">
                  <a:tint val="75000"/>
                </a:prstClr>
              </a:solidFill>
            </a:endParaRPr>
          </a:p>
        </p:txBody>
      </p:sp>
    </p:spTree>
    <p:extLst>
      <p:ext uri="{BB962C8B-B14F-4D97-AF65-F5344CB8AC3E}">
        <p14:creationId xmlns:p14="http://schemas.microsoft.com/office/powerpoint/2010/main" val="351122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13" name="Content Placeholder 3"/>
          <p:cNvSpPr>
            <a:spLocks noGrp="1"/>
          </p:cNvSpPr>
          <p:nvPr>
            <p:ph sz="half" idx="16"/>
          </p:nvPr>
        </p:nvSpPr>
        <p:spPr>
          <a:xfrm>
            <a:off x="370987" y="1645920"/>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Content Placeholder 3"/>
          <p:cNvSpPr>
            <a:spLocks noGrp="1"/>
          </p:cNvSpPr>
          <p:nvPr>
            <p:ph sz="half" idx="20"/>
          </p:nvPr>
        </p:nvSpPr>
        <p:spPr>
          <a:xfrm>
            <a:off x="4760289" y="1645920"/>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9" name="Content Placeholder 3"/>
          <p:cNvSpPr>
            <a:spLocks noGrp="1"/>
          </p:cNvSpPr>
          <p:nvPr>
            <p:ph sz="half" idx="21"/>
          </p:nvPr>
        </p:nvSpPr>
        <p:spPr>
          <a:xfrm>
            <a:off x="348289" y="3920063"/>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0" name="Content Placeholder 3"/>
          <p:cNvSpPr>
            <a:spLocks noGrp="1"/>
          </p:cNvSpPr>
          <p:nvPr>
            <p:ph sz="half" idx="22"/>
          </p:nvPr>
        </p:nvSpPr>
        <p:spPr>
          <a:xfrm>
            <a:off x="4737591" y="3920063"/>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itle 1"/>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7" name="Slide Number Placeholder 1"/>
          <p:cNvSpPr>
            <a:spLocks noGrp="1"/>
          </p:cNvSpPr>
          <p:nvPr>
            <p:ph type="sldNum" sz="quarter" idx="23"/>
          </p:nvPr>
        </p:nvSpPr>
        <p:spPr/>
        <p:txBody>
          <a:bodyPr/>
          <a:lstStyle>
            <a:lvl1pPr>
              <a:defRPr/>
            </a:lvl1pPr>
          </a:lstStyle>
          <a:p>
            <a:pPr>
              <a:defRPr/>
            </a:pPr>
            <a:fld id="{9DD27109-24EE-2347-96D6-102C90AEE2D2}" type="slidenum">
              <a:rPr lang="en-US">
                <a:solidFill>
                  <a:prstClr val="black">
                    <a:tint val="75000"/>
                  </a:prstClr>
                </a:solidFill>
              </a:rPr>
              <a:pPr>
                <a:defRPr/>
              </a:pPr>
              <a:t>‹#›</a:t>
            </a:fld>
            <a:endParaRPr lang="en-US" dirty="0">
              <a:solidFill>
                <a:prstClr val="black">
                  <a:tint val="75000"/>
                </a:prstClr>
              </a:solidFill>
            </a:endParaRPr>
          </a:p>
        </p:txBody>
      </p:sp>
      <p:sp>
        <p:nvSpPr>
          <p:cNvPr id="8" name="Date Placeholder 2"/>
          <p:cNvSpPr>
            <a:spLocks noGrp="1"/>
          </p:cNvSpPr>
          <p:nvPr>
            <p:ph type="dt" sz="half" idx="24"/>
          </p:nvPr>
        </p:nvSpPr>
        <p:spPr>
          <a:xfrm>
            <a:off x="865188" y="6356350"/>
            <a:ext cx="1643062" cy="365125"/>
          </a:xfrm>
          <a:prstGeom prst="rect">
            <a:avLst/>
          </a:prstGeom>
        </p:spPr>
        <p:txBody>
          <a:bodyPr/>
          <a:lstStyle>
            <a:lvl1pPr>
              <a:defRPr/>
            </a:lvl1pPr>
          </a:lstStyle>
          <a:p>
            <a:pPr>
              <a:defRPr/>
            </a:pPr>
            <a:fld id="{F1857901-D09E-C540-886C-A84B89EC06B5}" type="datetime1">
              <a:rPr lang="en-US">
                <a:solidFill>
                  <a:prstClr val="black">
                    <a:tint val="75000"/>
                  </a:prstClr>
                </a:solidFill>
              </a:rPr>
              <a:pPr>
                <a:defRPr/>
              </a:pPr>
              <a:t>8/22/2014</a:t>
            </a:fld>
            <a:endParaRPr lang="en-US" dirty="0">
              <a:solidFill>
                <a:prstClr val="black">
                  <a:tint val="75000"/>
                </a:prstClr>
              </a:solidFill>
            </a:endParaRPr>
          </a:p>
        </p:txBody>
      </p:sp>
    </p:spTree>
    <p:extLst>
      <p:ext uri="{BB962C8B-B14F-4D97-AF65-F5344CB8AC3E}">
        <p14:creationId xmlns:p14="http://schemas.microsoft.com/office/powerpoint/2010/main" val="30367112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Subtitle 6"/>
          <p:cNvSpPr>
            <a:spLocks noGrp="1"/>
          </p:cNvSpPr>
          <p:nvPr>
            <p:ph type="body" sz="half" idx="2"/>
          </p:nvPr>
        </p:nvSpPr>
        <p:spPr>
          <a:xfrm>
            <a:off x="1473197" y="5397500"/>
            <a:ext cx="5689601" cy="609599"/>
          </a:xfrm>
        </p:spPr>
        <p:txBody>
          <a:bodyPr>
            <a:normAutofit/>
          </a:bodyPr>
          <a:lstStyle>
            <a:lvl1pPr>
              <a:defRPr sz="1800"/>
            </a:lvl1pPr>
          </a:lstStyle>
          <a:p>
            <a:pPr lvl="0"/>
            <a:r>
              <a:rPr lang="en-US" smtClean="0"/>
              <a:t>Click to edit Master text styles</a:t>
            </a:r>
          </a:p>
        </p:txBody>
      </p:sp>
      <p:sp>
        <p:nvSpPr>
          <p:cNvPr id="9" name="Picture Placeholder 6"/>
          <p:cNvSpPr>
            <a:spLocks noGrp="1"/>
          </p:cNvSpPr>
          <p:nvPr>
            <p:ph type="pic" sz="quarter" idx="12"/>
          </p:nvPr>
        </p:nvSpPr>
        <p:spPr>
          <a:xfrm>
            <a:off x="1473200" y="1670050"/>
            <a:ext cx="5689600" cy="3587750"/>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1800"/>
            </a:lvl1pPr>
          </a:lstStyle>
          <a:p>
            <a:pPr lvl="0"/>
            <a:r>
              <a:rPr lang="en-US" noProof="0" smtClean="0"/>
              <a:t>Drag picture to placeholder or click icon to add</a:t>
            </a:r>
            <a:endParaRPr lang="en-US" noProof="0" dirty="0"/>
          </a:p>
        </p:txBody>
      </p:sp>
      <p:sp>
        <p:nvSpPr>
          <p:cNvPr id="5" name="Slide Number Placeholder 1"/>
          <p:cNvSpPr>
            <a:spLocks noGrp="1"/>
          </p:cNvSpPr>
          <p:nvPr>
            <p:ph type="sldNum" sz="quarter" idx="13"/>
          </p:nvPr>
        </p:nvSpPr>
        <p:spPr/>
        <p:txBody>
          <a:bodyPr/>
          <a:lstStyle>
            <a:lvl1pPr>
              <a:defRPr/>
            </a:lvl1pPr>
          </a:lstStyle>
          <a:p>
            <a:pPr>
              <a:defRPr/>
            </a:pPr>
            <a:fld id="{E7E4D66E-442A-4A48-B266-9493CAB2FACE}" type="slidenum">
              <a:rPr lang="en-US">
                <a:solidFill>
                  <a:prstClr val="black">
                    <a:tint val="75000"/>
                  </a:prstClr>
                </a:solidFill>
              </a:rPr>
              <a:pPr>
                <a:defRPr/>
              </a:pPr>
              <a:t>‹#›</a:t>
            </a:fld>
            <a:endParaRPr lang="en-US" dirty="0">
              <a:solidFill>
                <a:prstClr val="black">
                  <a:tint val="75000"/>
                </a:prstClr>
              </a:solidFill>
            </a:endParaRPr>
          </a:p>
        </p:txBody>
      </p:sp>
      <p:sp>
        <p:nvSpPr>
          <p:cNvPr id="6" name="Date Placeholder 2"/>
          <p:cNvSpPr>
            <a:spLocks noGrp="1"/>
          </p:cNvSpPr>
          <p:nvPr>
            <p:ph type="dt" sz="half" idx="14"/>
          </p:nvPr>
        </p:nvSpPr>
        <p:spPr>
          <a:xfrm>
            <a:off x="865188" y="6356350"/>
            <a:ext cx="1643062" cy="365125"/>
          </a:xfrm>
          <a:prstGeom prst="rect">
            <a:avLst/>
          </a:prstGeom>
        </p:spPr>
        <p:txBody>
          <a:bodyPr/>
          <a:lstStyle>
            <a:lvl1pPr>
              <a:defRPr/>
            </a:lvl1pPr>
          </a:lstStyle>
          <a:p>
            <a:pPr>
              <a:defRPr/>
            </a:pPr>
            <a:fld id="{B999A51E-2230-E643-98DA-6D8C23BE670E}" type="datetime1">
              <a:rPr lang="en-US">
                <a:solidFill>
                  <a:prstClr val="black">
                    <a:tint val="75000"/>
                  </a:prstClr>
                </a:solidFill>
              </a:rPr>
              <a:pPr>
                <a:defRPr/>
              </a:pPr>
              <a:t>8/22/2014</a:t>
            </a:fld>
            <a:endParaRPr lang="en-US" dirty="0">
              <a:solidFill>
                <a:prstClr val="black">
                  <a:tint val="75000"/>
                </a:prstClr>
              </a:solidFill>
            </a:endParaRPr>
          </a:p>
        </p:txBody>
      </p:sp>
    </p:spTree>
    <p:extLst>
      <p:ext uri="{BB962C8B-B14F-4D97-AF65-F5344CB8AC3E}">
        <p14:creationId xmlns:p14="http://schemas.microsoft.com/office/powerpoint/2010/main" val="40694744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3" name="Slide Number Placeholder 2"/>
          <p:cNvSpPr>
            <a:spLocks noGrp="1"/>
          </p:cNvSpPr>
          <p:nvPr>
            <p:ph type="sldNum" sz="quarter" idx="10"/>
          </p:nvPr>
        </p:nvSpPr>
        <p:spPr/>
        <p:txBody>
          <a:bodyPr/>
          <a:lstStyle>
            <a:lvl1pPr>
              <a:defRPr/>
            </a:lvl1pPr>
          </a:lstStyle>
          <a:p>
            <a:pPr>
              <a:defRPr/>
            </a:pPr>
            <a:fld id="{95C35BB7-581E-8647-B3F0-DC585189ABCD}" type="slidenum">
              <a:rPr lang="en-US">
                <a:solidFill>
                  <a:prstClr val="black">
                    <a:tint val="75000"/>
                  </a:prstClr>
                </a:solidFill>
              </a:rPr>
              <a:pPr>
                <a:defRPr/>
              </a:pPr>
              <a:t>‹#›</a:t>
            </a:fld>
            <a:endParaRPr lang="en-US" dirty="0">
              <a:solidFill>
                <a:prstClr val="black">
                  <a:tint val="75000"/>
                </a:prstClr>
              </a:solidFill>
            </a:endParaRPr>
          </a:p>
        </p:txBody>
      </p:sp>
      <p:sp>
        <p:nvSpPr>
          <p:cNvPr id="4" name="Date Placeholder 3"/>
          <p:cNvSpPr>
            <a:spLocks noGrp="1"/>
          </p:cNvSpPr>
          <p:nvPr>
            <p:ph type="dt" sz="half" idx="11"/>
          </p:nvPr>
        </p:nvSpPr>
        <p:spPr>
          <a:xfrm>
            <a:off x="865188" y="6356350"/>
            <a:ext cx="1643062" cy="365125"/>
          </a:xfrm>
          <a:prstGeom prst="rect">
            <a:avLst/>
          </a:prstGeom>
        </p:spPr>
        <p:txBody>
          <a:bodyPr/>
          <a:lstStyle>
            <a:lvl1pPr>
              <a:defRPr/>
            </a:lvl1pPr>
          </a:lstStyle>
          <a:p>
            <a:pPr>
              <a:defRPr/>
            </a:pPr>
            <a:fld id="{740C83E5-B64E-4C42-86F1-FC250D09C402}" type="datetime1">
              <a:rPr lang="en-US">
                <a:solidFill>
                  <a:prstClr val="black">
                    <a:tint val="75000"/>
                  </a:prstClr>
                </a:solidFill>
              </a:rPr>
              <a:pPr>
                <a:defRPr/>
              </a:pPr>
              <a:t>8/22/2014</a:t>
            </a:fld>
            <a:endParaRPr lang="en-US" dirty="0">
              <a:solidFill>
                <a:prstClr val="black">
                  <a:tint val="75000"/>
                </a:prstClr>
              </a:solidFill>
            </a:endParaRPr>
          </a:p>
        </p:txBody>
      </p:sp>
    </p:spTree>
    <p:extLst>
      <p:ext uri="{BB962C8B-B14F-4D97-AF65-F5344CB8AC3E}">
        <p14:creationId xmlns:p14="http://schemas.microsoft.com/office/powerpoint/2010/main" val="8103887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 y="0"/>
            <a:ext cx="9143997" cy="1340555"/>
          </a:xfrm>
          <a:prstGeom prst="rect">
            <a:avLst/>
          </a:prstGeom>
        </p:spPr>
      </p:pic>
      <p:sp>
        <p:nvSpPr>
          <p:cNvPr id="5" name="Title 1"/>
          <p:cNvSpPr>
            <a:spLocks noGrp="1"/>
          </p:cNvSpPr>
          <p:nvPr>
            <p:ph type="title" hasCustomPrompt="1"/>
          </p:nvPr>
        </p:nvSpPr>
        <p:spPr>
          <a:xfrm>
            <a:off x="366889" y="197555"/>
            <a:ext cx="8381999" cy="1030112"/>
          </a:xfrm>
          <a:prstGeom prst="rect">
            <a:avLst/>
          </a:prstGeom>
        </p:spPr>
        <p:txBody>
          <a:bodyPr anchor="ctr" anchorCtr="0"/>
          <a:lstStyle>
            <a:lvl1pPr algn="l">
              <a:defRPr sz="3200" b="1">
                <a:solidFill>
                  <a:schemeClr val="bg1"/>
                </a:solidFill>
                <a:latin typeface="Verdana"/>
                <a:cs typeface="Verdana"/>
              </a:defRPr>
            </a:lvl1pPr>
          </a:lstStyle>
          <a:p>
            <a:r>
              <a:rPr lang="en-US" dirty="0" smtClean="0"/>
              <a:t>Click to edit header title</a:t>
            </a:r>
            <a:endParaRPr lang="en-US" dirty="0"/>
          </a:p>
        </p:txBody>
      </p:sp>
      <p:sp>
        <p:nvSpPr>
          <p:cNvPr id="2" name="Date Placeholder 1"/>
          <p:cNvSpPr>
            <a:spLocks noGrp="1"/>
          </p:cNvSpPr>
          <p:nvPr>
            <p:ph type="dt" sz="half" idx="12"/>
          </p:nvPr>
        </p:nvSpPr>
        <p:spPr>
          <a:xfrm>
            <a:off x="865188" y="6356350"/>
            <a:ext cx="1643062" cy="365125"/>
          </a:xfrm>
          <a:prstGeom prst="rect">
            <a:avLst/>
          </a:prstGeom>
        </p:spPr>
        <p:txBody>
          <a:bodyPr/>
          <a:lstStyle/>
          <a:p>
            <a:fld id="{2CCDD0C2-20EF-4B17-B72C-FCE96D8134CD}" type="datetime1">
              <a:rPr lang="en-US">
                <a:solidFill>
                  <a:prstClr val="black">
                    <a:tint val="75000"/>
                  </a:prstClr>
                </a:solidFill>
              </a:rPr>
              <a:pPr/>
              <a:t>8/22/2014</a:t>
            </a:fld>
            <a:endParaRPr lang="en-US" dirty="0">
              <a:solidFill>
                <a:prstClr val="black">
                  <a:tint val="75000"/>
                </a:prstClr>
              </a:solidFill>
            </a:endParaRPr>
          </a:p>
        </p:txBody>
      </p:sp>
      <p:sp>
        <p:nvSpPr>
          <p:cNvPr id="3" name="Slide Number Placeholder 2"/>
          <p:cNvSpPr>
            <a:spLocks noGrp="1"/>
          </p:cNvSpPr>
          <p:nvPr>
            <p:ph type="sldNum" sz="quarter" idx="13"/>
          </p:nvPr>
        </p:nvSpPr>
        <p:spPr/>
        <p:txBody>
          <a:bodyPr/>
          <a:lstStyle/>
          <a:p>
            <a:fld id="{60BC5383-B22C-A746-A4AF-C32103C6BFA6}" type="slidenum">
              <a:rPr lang="en-US">
                <a:solidFill>
                  <a:prstClr val="black">
                    <a:tint val="75000"/>
                  </a:prstClr>
                </a:solidFill>
              </a:rPr>
              <a:pPr/>
              <a:t>‹#›</a:t>
            </a:fld>
            <a:endParaRPr lang="en-US" dirty="0">
              <a:solidFill>
                <a:prstClr val="black">
                  <a:tint val="75000"/>
                </a:prstClr>
              </a:solidFill>
            </a:endParaRPr>
          </a:p>
        </p:txBody>
      </p:sp>
      <p:sp>
        <p:nvSpPr>
          <p:cNvPr id="7" name="Content Placeholder 3"/>
          <p:cNvSpPr>
            <a:spLocks noGrp="1"/>
          </p:cNvSpPr>
          <p:nvPr>
            <p:ph sz="half" idx="11" hasCustomPrompt="1"/>
          </p:nvPr>
        </p:nvSpPr>
        <p:spPr>
          <a:xfrm>
            <a:off x="366889" y="1644952"/>
            <a:ext cx="8381999" cy="4366381"/>
          </a:xfrm>
          <a:prstGeom prst="rect">
            <a:avLst/>
          </a:prstGeom>
          <a:ln>
            <a:noFill/>
          </a:ln>
        </p:spPr>
        <p:txBody>
          <a:bodyPr/>
          <a:lstStyle>
            <a:lvl1pPr marL="342900" indent="-342900">
              <a:spcBef>
                <a:spcPts val="1800"/>
              </a:spcBef>
              <a:buSzPct val="135000"/>
              <a:buFontTx/>
              <a:buBlip>
                <a:blip r:embed="rId3"/>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dirty="0" smtClean="0"/>
              <a:t>Click to Edit Content</a:t>
            </a:r>
          </a:p>
          <a:p>
            <a:pPr lvl="1"/>
            <a:r>
              <a:rPr lang="en-US" sz="1800"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smtClean="0"/>
          </a:p>
          <a:p>
            <a:pPr lvl="0"/>
            <a:endParaRPr lang="en-US" dirty="0" smtClean="0"/>
          </a:p>
        </p:txBody>
      </p:sp>
    </p:spTree>
    <p:extLst>
      <p:ext uri="{BB962C8B-B14F-4D97-AF65-F5344CB8AC3E}">
        <p14:creationId xmlns:p14="http://schemas.microsoft.com/office/powerpoint/2010/main" val="1098769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Corporate Alternate">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fld id="{B874F24C-1F4E-AE42-86CC-06AD9557198E}" type="datetime1">
              <a:rPr lang="en-US" smtClean="0"/>
              <a:t>8/22/2014</a:t>
            </a:fld>
            <a:endParaRPr lang="en-US" dirty="0"/>
          </a:p>
        </p:txBody>
      </p:sp>
      <p:sp>
        <p:nvSpPr>
          <p:cNvPr id="3" name="Slide Number Placeholder 2"/>
          <p:cNvSpPr>
            <a:spLocks noGrp="1"/>
          </p:cNvSpPr>
          <p:nvPr>
            <p:ph type="sldNum" sz="quarter" idx="15"/>
          </p:nvPr>
        </p:nvSpPr>
        <p:spPr/>
        <p:txBody>
          <a:bodyPr/>
          <a:lstStyle/>
          <a:p>
            <a:fld id="{60BC5383-B22C-A746-A4AF-C32103C6BFA6}" type="slidenum">
              <a:rPr lang="en-US" smtClean="0"/>
              <a:pPr/>
              <a:t>‹#›</a:t>
            </a:fld>
            <a:endParaRPr lang="en-US" dirty="0"/>
          </a:p>
        </p:txBody>
      </p:sp>
      <p:sp>
        <p:nvSpPr>
          <p:cNvPr id="11" name="Rectangle 10"/>
          <p:cNvSpPr/>
          <p:nvPr userDrawn="1"/>
        </p:nvSpPr>
        <p:spPr>
          <a:xfrm>
            <a:off x="-1" y="1"/>
            <a:ext cx="9171432" cy="59143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stretch>
            <a:fillRect/>
          </a:stretch>
        </p:blipFill>
        <p:spPr>
          <a:xfrm>
            <a:off x="-1" y="2809425"/>
            <a:ext cx="9173683" cy="3104939"/>
          </a:xfrm>
          <a:prstGeom prst="rect">
            <a:avLst/>
          </a:prstGeom>
        </p:spPr>
      </p:pic>
      <p:pic>
        <p:nvPicPr>
          <p:cNvPr id="8" name="Picture Placeholder 10" descr="cover-rgb.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0"/>
            <a:ext cx="9144001" cy="2809875"/>
          </a:xfrm>
          <a:prstGeom prst="rect">
            <a:avLst/>
          </a:prstGeom>
        </p:spPr>
      </p:pic>
      <p:sp>
        <p:nvSpPr>
          <p:cNvPr id="9" name="Rectangle 2"/>
          <p:cNvSpPr>
            <a:spLocks noGrp="1" noChangeArrowheads="1"/>
          </p:cNvSpPr>
          <p:nvPr>
            <p:ph type="ctrTitle" hasCustomPrompt="1"/>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dirty="0" smtClean="0"/>
              <a:t>Click to edit Title of Presentation</a:t>
            </a:r>
            <a:endParaRPr lang="en-US" dirty="0"/>
          </a:p>
        </p:txBody>
      </p:sp>
      <p:sp>
        <p:nvSpPr>
          <p:cNvPr id="10" name="Rectangle 3"/>
          <p:cNvSpPr>
            <a:spLocks noGrp="1" noChangeArrowheads="1"/>
          </p:cNvSpPr>
          <p:nvPr>
            <p:ph type="subTitle" idx="1" hasCustomPrompt="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dirty="0" smtClean="0"/>
              <a:t>Click to edit Meeting Title – Date(s) Month Year</a:t>
            </a:r>
            <a:endParaRPr lang="en-US" dirty="0"/>
          </a:p>
        </p:txBody>
      </p:sp>
      <p:sp>
        <p:nvSpPr>
          <p:cNvPr id="7" name="Text Placeholder 15"/>
          <p:cNvSpPr>
            <a:spLocks noGrp="1"/>
          </p:cNvSpPr>
          <p:nvPr>
            <p:ph type="body" sz="quarter" idx="13" hasCustomPrompt="1"/>
          </p:nvPr>
        </p:nvSpPr>
        <p:spPr>
          <a:xfrm>
            <a:off x="442206" y="4887456"/>
            <a:ext cx="7918022" cy="378005"/>
          </a:xfrm>
          <a:prstGeom prst="rect">
            <a:avLst/>
          </a:prstGeom>
        </p:spPr>
        <p:txBody>
          <a:bodyPr vert="horz"/>
          <a:lstStyle>
            <a:lvl1pPr marL="0" indent="0">
              <a:buFontTx/>
              <a:buNone/>
              <a:defRPr sz="1600">
                <a:solidFill>
                  <a:schemeClr val="bg1"/>
                </a:solidFill>
                <a:latin typeface="Verdana"/>
              </a:defRPr>
            </a:lvl1pPr>
          </a:lstStyle>
          <a:p>
            <a:pPr lvl="0"/>
            <a:r>
              <a:rPr lang="en-US" dirty="0" smtClean="0"/>
              <a:t>Click to edit Author(s)</a:t>
            </a:r>
          </a:p>
        </p:txBody>
      </p:sp>
    </p:spTree>
    <p:extLst>
      <p:ext uri="{BB962C8B-B14F-4D97-AF65-F5344CB8AC3E}">
        <p14:creationId xmlns:p14="http://schemas.microsoft.com/office/powerpoint/2010/main" val="38636361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Custom 4 Images">
    <p:spTree>
      <p:nvGrpSpPr>
        <p:cNvPr id="1" name=""/>
        <p:cNvGrpSpPr/>
        <p:nvPr/>
      </p:nvGrpSpPr>
      <p:grpSpPr>
        <a:xfrm>
          <a:off x="0" y="0"/>
          <a:ext cx="0" cy="0"/>
          <a:chOff x="0" y="0"/>
          <a:chExt cx="0" cy="0"/>
        </a:xfrm>
      </p:grpSpPr>
      <p:sp>
        <p:nvSpPr>
          <p:cNvPr id="2" name="Date Placeholder 1"/>
          <p:cNvSpPr>
            <a:spLocks noGrp="1"/>
          </p:cNvSpPr>
          <p:nvPr>
            <p:ph type="dt" sz="half" idx="18"/>
          </p:nvPr>
        </p:nvSpPr>
        <p:spPr/>
        <p:txBody>
          <a:bodyPr/>
          <a:lstStyle/>
          <a:p>
            <a:fld id="{E2D454DB-9398-4742-8180-7E6BB481D394}" type="datetime1">
              <a:rPr lang="en-US" smtClean="0"/>
              <a:t>8/22/2014</a:t>
            </a:fld>
            <a:endParaRPr lang="en-US" dirty="0"/>
          </a:p>
        </p:txBody>
      </p:sp>
      <p:sp>
        <p:nvSpPr>
          <p:cNvPr id="3" name="Slide Number Placeholder 2"/>
          <p:cNvSpPr>
            <a:spLocks noGrp="1"/>
          </p:cNvSpPr>
          <p:nvPr>
            <p:ph type="sldNum" sz="quarter" idx="19"/>
          </p:nvPr>
        </p:nvSpPr>
        <p:spPr/>
        <p:txBody>
          <a:bodyPr/>
          <a:lstStyle/>
          <a:p>
            <a:fld id="{60BC5383-B22C-A746-A4AF-C32103C6BFA6}" type="slidenum">
              <a:rPr lang="en-US" smtClean="0"/>
              <a:pPr/>
              <a:t>‹#›</a:t>
            </a:fld>
            <a:endParaRPr lang="en-US" dirty="0"/>
          </a:p>
        </p:txBody>
      </p:sp>
      <p:sp>
        <p:nvSpPr>
          <p:cNvPr id="14" name="Rectangle 13"/>
          <p:cNvSpPr/>
          <p:nvPr userDrawn="1"/>
        </p:nvSpPr>
        <p:spPr>
          <a:xfrm>
            <a:off x="-10450" y="1"/>
            <a:ext cx="9171432" cy="59143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stretch>
            <a:fillRect/>
          </a:stretch>
        </p:blipFill>
        <p:spPr>
          <a:xfrm>
            <a:off x="-1" y="2809425"/>
            <a:ext cx="9173683" cy="3104939"/>
          </a:xfrm>
          <a:prstGeom prst="rect">
            <a:avLst/>
          </a:prstGeom>
        </p:spPr>
      </p:pic>
      <p:sp>
        <p:nvSpPr>
          <p:cNvPr id="8" name="Picture Placeholder 15"/>
          <p:cNvSpPr>
            <a:spLocks noGrp="1"/>
          </p:cNvSpPr>
          <p:nvPr>
            <p:ph type="pic" sz="quarter" idx="13"/>
          </p:nvPr>
        </p:nvSpPr>
        <p:spPr>
          <a:xfrm>
            <a:off x="-1" y="0"/>
            <a:ext cx="2271889" cy="2809875"/>
          </a:xfrm>
          <a:prstGeom prst="rect">
            <a:avLst/>
          </a:prstGeom>
        </p:spPr>
        <p:txBody>
          <a:bodyPr vert="horz"/>
          <a:lstStyle>
            <a:lvl1pPr marL="0" indent="0">
              <a:buFontTx/>
              <a:buNone/>
              <a:defRPr sz="1800"/>
            </a:lvl1pPr>
          </a:lstStyle>
          <a:p>
            <a:r>
              <a:rPr lang="en-US" dirty="0" smtClean="0"/>
              <a:t>Drag picture to placeholder or click icon to add</a:t>
            </a:r>
            <a:endParaRPr lang="en-US" dirty="0"/>
          </a:p>
        </p:txBody>
      </p:sp>
      <p:sp>
        <p:nvSpPr>
          <p:cNvPr id="9" name="Picture Placeholder 15"/>
          <p:cNvSpPr>
            <a:spLocks noGrp="1"/>
          </p:cNvSpPr>
          <p:nvPr>
            <p:ph type="pic" sz="quarter" idx="14"/>
          </p:nvPr>
        </p:nvSpPr>
        <p:spPr>
          <a:xfrm>
            <a:off x="2285999" y="0"/>
            <a:ext cx="2271889" cy="2809875"/>
          </a:xfrm>
          <a:prstGeom prst="rect">
            <a:avLst/>
          </a:prstGeom>
        </p:spPr>
        <p:txBody>
          <a:bodyPr vert="horz"/>
          <a:lstStyle>
            <a:lvl1pPr marL="0" indent="0">
              <a:buFontTx/>
              <a:buNone/>
              <a:defRPr sz="1800"/>
            </a:lvl1pPr>
          </a:lstStyle>
          <a:p>
            <a:r>
              <a:rPr lang="en-US" dirty="0" smtClean="0"/>
              <a:t>Drag picture to placeholder or click icon to add</a:t>
            </a:r>
            <a:endParaRPr lang="en-US" dirty="0"/>
          </a:p>
        </p:txBody>
      </p:sp>
      <p:sp>
        <p:nvSpPr>
          <p:cNvPr id="10" name="Picture Placeholder 15"/>
          <p:cNvSpPr>
            <a:spLocks noGrp="1"/>
          </p:cNvSpPr>
          <p:nvPr>
            <p:ph type="pic" sz="quarter" idx="15"/>
          </p:nvPr>
        </p:nvSpPr>
        <p:spPr>
          <a:xfrm>
            <a:off x="4571999" y="0"/>
            <a:ext cx="2271889" cy="2809875"/>
          </a:xfrm>
          <a:prstGeom prst="rect">
            <a:avLst/>
          </a:prstGeom>
        </p:spPr>
        <p:txBody>
          <a:bodyPr vert="horz"/>
          <a:lstStyle>
            <a:lvl1pPr marL="0" indent="0">
              <a:buFontTx/>
              <a:buNone/>
              <a:defRPr sz="1800"/>
            </a:lvl1pPr>
          </a:lstStyle>
          <a:p>
            <a:r>
              <a:rPr lang="en-US" dirty="0" smtClean="0"/>
              <a:t>Drag picture to placeholder or click icon to add</a:t>
            </a:r>
            <a:endParaRPr lang="en-US" dirty="0"/>
          </a:p>
        </p:txBody>
      </p:sp>
      <p:sp>
        <p:nvSpPr>
          <p:cNvPr id="11" name="Picture Placeholder 15"/>
          <p:cNvSpPr>
            <a:spLocks noGrp="1"/>
          </p:cNvSpPr>
          <p:nvPr>
            <p:ph type="pic" sz="quarter" idx="16"/>
          </p:nvPr>
        </p:nvSpPr>
        <p:spPr>
          <a:xfrm>
            <a:off x="6857999" y="0"/>
            <a:ext cx="2315683" cy="2809875"/>
          </a:xfrm>
          <a:prstGeom prst="rect">
            <a:avLst/>
          </a:prstGeom>
        </p:spPr>
        <p:txBody>
          <a:bodyPr vert="horz"/>
          <a:lstStyle>
            <a:lvl1pPr marL="0" indent="0">
              <a:buFontTx/>
              <a:buNone/>
              <a:defRPr sz="1800"/>
            </a:lvl1pPr>
          </a:lstStyle>
          <a:p>
            <a:r>
              <a:rPr lang="en-US" dirty="0" smtClean="0"/>
              <a:t>Drag picture to placeholder or click icon to add</a:t>
            </a:r>
            <a:endParaRPr lang="en-US" dirty="0"/>
          </a:p>
        </p:txBody>
      </p:sp>
      <p:sp>
        <p:nvSpPr>
          <p:cNvPr id="12" name="Rectangle 2"/>
          <p:cNvSpPr>
            <a:spLocks noGrp="1" noChangeArrowheads="1"/>
          </p:cNvSpPr>
          <p:nvPr>
            <p:ph type="ctrTitle" hasCustomPrompt="1"/>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dirty="0" smtClean="0"/>
              <a:t>Click to edit Title of Presentation</a:t>
            </a:r>
            <a:endParaRPr lang="en-US" dirty="0"/>
          </a:p>
        </p:txBody>
      </p:sp>
      <p:sp>
        <p:nvSpPr>
          <p:cNvPr id="13" name="Rectangle 3"/>
          <p:cNvSpPr>
            <a:spLocks noGrp="1" noChangeArrowheads="1"/>
          </p:cNvSpPr>
          <p:nvPr>
            <p:ph type="subTitle" idx="1" hasCustomPrompt="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dirty="0" smtClean="0"/>
              <a:t>Click to edit Meeting Title – Date(s) Month Year</a:t>
            </a:r>
            <a:endParaRPr lang="en-US" dirty="0"/>
          </a:p>
        </p:txBody>
      </p:sp>
      <p:sp>
        <p:nvSpPr>
          <p:cNvPr id="16" name="Text Placeholder 15"/>
          <p:cNvSpPr>
            <a:spLocks noGrp="1"/>
          </p:cNvSpPr>
          <p:nvPr>
            <p:ph type="body" sz="quarter" idx="17" hasCustomPrompt="1"/>
          </p:nvPr>
        </p:nvSpPr>
        <p:spPr>
          <a:xfrm>
            <a:off x="442206" y="4887456"/>
            <a:ext cx="7918022" cy="378005"/>
          </a:xfrm>
          <a:prstGeom prst="rect">
            <a:avLst/>
          </a:prstGeom>
        </p:spPr>
        <p:txBody>
          <a:bodyPr vert="horz"/>
          <a:lstStyle>
            <a:lvl1pPr marL="0" indent="0">
              <a:buFontTx/>
              <a:buNone/>
              <a:defRPr sz="1600">
                <a:solidFill>
                  <a:schemeClr val="bg1"/>
                </a:solidFill>
                <a:latin typeface="Verdana"/>
              </a:defRPr>
            </a:lvl1pPr>
          </a:lstStyle>
          <a:p>
            <a:pPr lvl="0"/>
            <a:r>
              <a:rPr lang="en-US" dirty="0" smtClean="0"/>
              <a:t>Click to edit Author(s)</a:t>
            </a:r>
          </a:p>
        </p:txBody>
      </p:sp>
    </p:spTree>
    <p:extLst>
      <p:ext uri="{BB962C8B-B14F-4D97-AF65-F5344CB8AC3E}">
        <p14:creationId xmlns:p14="http://schemas.microsoft.com/office/powerpoint/2010/main" val="7656844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Custom 1 Image">
    <p:spTree>
      <p:nvGrpSpPr>
        <p:cNvPr id="1" name=""/>
        <p:cNvGrpSpPr/>
        <p:nvPr/>
      </p:nvGrpSpPr>
      <p:grpSpPr>
        <a:xfrm>
          <a:off x="0" y="0"/>
          <a:ext cx="0" cy="0"/>
          <a:chOff x="0" y="0"/>
          <a:chExt cx="0" cy="0"/>
        </a:xfrm>
      </p:grpSpPr>
      <p:sp>
        <p:nvSpPr>
          <p:cNvPr id="2" name="Date Placeholder 1"/>
          <p:cNvSpPr>
            <a:spLocks noGrp="1"/>
          </p:cNvSpPr>
          <p:nvPr>
            <p:ph type="dt" sz="half" idx="15"/>
          </p:nvPr>
        </p:nvSpPr>
        <p:spPr/>
        <p:txBody>
          <a:bodyPr/>
          <a:lstStyle/>
          <a:p>
            <a:fld id="{8630CF5F-2495-A546-9059-04EC55BB5CFF}" type="datetime1">
              <a:rPr lang="en-US" smtClean="0"/>
              <a:t>8/22/2014</a:t>
            </a:fld>
            <a:endParaRPr lang="en-US" dirty="0"/>
          </a:p>
        </p:txBody>
      </p:sp>
      <p:sp>
        <p:nvSpPr>
          <p:cNvPr id="3" name="Slide Number Placeholder 2"/>
          <p:cNvSpPr>
            <a:spLocks noGrp="1"/>
          </p:cNvSpPr>
          <p:nvPr>
            <p:ph type="sldNum" sz="quarter" idx="16"/>
          </p:nvPr>
        </p:nvSpPr>
        <p:spPr/>
        <p:txBody>
          <a:bodyPr/>
          <a:lstStyle/>
          <a:p>
            <a:fld id="{60BC5383-B22C-A746-A4AF-C32103C6BFA6}" type="slidenum">
              <a:rPr lang="en-US" smtClean="0"/>
              <a:pPr/>
              <a:t>‹#›</a:t>
            </a:fld>
            <a:endParaRPr lang="en-US" dirty="0"/>
          </a:p>
        </p:txBody>
      </p:sp>
      <p:sp>
        <p:nvSpPr>
          <p:cNvPr id="11" name="Rectangle 10"/>
          <p:cNvSpPr/>
          <p:nvPr userDrawn="1"/>
        </p:nvSpPr>
        <p:spPr>
          <a:xfrm>
            <a:off x="2250" y="1"/>
            <a:ext cx="9171432" cy="59143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stretch>
            <a:fillRect/>
          </a:stretch>
        </p:blipFill>
        <p:spPr>
          <a:xfrm>
            <a:off x="-1" y="2809425"/>
            <a:ext cx="9173683" cy="3104939"/>
          </a:xfrm>
          <a:prstGeom prst="rect">
            <a:avLst/>
          </a:prstGeom>
        </p:spPr>
      </p:pic>
      <p:sp>
        <p:nvSpPr>
          <p:cNvPr id="8" name="Picture Placeholder 15"/>
          <p:cNvSpPr>
            <a:spLocks noGrp="1"/>
          </p:cNvSpPr>
          <p:nvPr>
            <p:ph type="pic" sz="quarter" idx="13"/>
          </p:nvPr>
        </p:nvSpPr>
        <p:spPr>
          <a:xfrm>
            <a:off x="-1" y="0"/>
            <a:ext cx="9144001" cy="2809875"/>
          </a:xfrm>
          <a:prstGeom prst="rect">
            <a:avLst/>
          </a:prstGeom>
        </p:spPr>
        <p:txBody>
          <a:bodyPr vert="horz"/>
          <a:lstStyle>
            <a:lvl1pPr marL="0" indent="0">
              <a:buFontTx/>
              <a:buNone/>
              <a:defRPr sz="1800"/>
            </a:lvl1pPr>
          </a:lstStyle>
          <a:p>
            <a:r>
              <a:rPr lang="en-US" dirty="0" smtClean="0"/>
              <a:t>Drag picture to placeholder or click icon to add</a:t>
            </a:r>
            <a:endParaRPr lang="en-US" dirty="0"/>
          </a:p>
        </p:txBody>
      </p:sp>
      <p:sp>
        <p:nvSpPr>
          <p:cNvPr id="9" name="Rectangle 2"/>
          <p:cNvSpPr>
            <a:spLocks noGrp="1" noChangeArrowheads="1"/>
          </p:cNvSpPr>
          <p:nvPr>
            <p:ph type="ctrTitle" hasCustomPrompt="1"/>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dirty="0" smtClean="0"/>
              <a:t>Click to edit Title of Presentation</a:t>
            </a:r>
            <a:endParaRPr lang="en-US" dirty="0"/>
          </a:p>
        </p:txBody>
      </p:sp>
      <p:sp>
        <p:nvSpPr>
          <p:cNvPr id="10" name="Rectangle 3"/>
          <p:cNvSpPr>
            <a:spLocks noGrp="1" noChangeArrowheads="1"/>
          </p:cNvSpPr>
          <p:nvPr>
            <p:ph type="subTitle" idx="1" hasCustomPrompt="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dirty="0" smtClean="0"/>
              <a:t>Click to edit Meeting Title – Date(s) Month Year</a:t>
            </a:r>
            <a:endParaRPr lang="en-US" dirty="0"/>
          </a:p>
        </p:txBody>
      </p:sp>
      <p:sp>
        <p:nvSpPr>
          <p:cNvPr id="12" name="Text Placeholder 15"/>
          <p:cNvSpPr>
            <a:spLocks noGrp="1"/>
          </p:cNvSpPr>
          <p:nvPr>
            <p:ph type="body" sz="quarter" idx="14" hasCustomPrompt="1"/>
          </p:nvPr>
        </p:nvSpPr>
        <p:spPr>
          <a:xfrm>
            <a:off x="442206" y="4887456"/>
            <a:ext cx="7918022" cy="378005"/>
          </a:xfrm>
          <a:prstGeom prst="rect">
            <a:avLst/>
          </a:prstGeom>
        </p:spPr>
        <p:txBody>
          <a:bodyPr vert="horz"/>
          <a:lstStyle>
            <a:lvl1pPr marL="0" indent="0">
              <a:buFontTx/>
              <a:buNone/>
              <a:defRPr sz="1600">
                <a:solidFill>
                  <a:schemeClr val="bg1"/>
                </a:solidFill>
                <a:latin typeface="Verdana"/>
              </a:defRPr>
            </a:lvl1pPr>
          </a:lstStyle>
          <a:p>
            <a:pPr lvl="0"/>
            <a:r>
              <a:rPr lang="en-US" dirty="0" smtClean="0"/>
              <a:t>Click to edit Author(s)</a:t>
            </a:r>
          </a:p>
        </p:txBody>
      </p:sp>
    </p:spTree>
    <p:extLst>
      <p:ext uri="{BB962C8B-B14F-4D97-AF65-F5344CB8AC3E}">
        <p14:creationId xmlns:p14="http://schemas.microsoft.com/office/powerpoint/2010/main" val="31674307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C5383-B22C-A746-A4AF-C32103C6BFA6}" type="slidenum">
              <a:rPr lang="en-US" smtClean="0"/>
              <a:pPr/>
              <a:t>‹#›</a:t>
            </a:fld>
            <a:endParaRPr lang="en-US" dirty="0"/>
          </a:p>
        </p:txBody>
      </p:sp>
      <p:sp>
        <p:nvSpPr>
          <p:cNvPr id="4" name="Date Placeholder 3"/>
          <p:cNvSpPr>
            <a:spLocks noGrp="1"/>
          </p:cNvSpPr>
          <p:nvPr>
            <p:ph type="dt" sz="half" idx="11"/>
          </p:nvPr>
        </p:nvSpPr>
        <p:spPr/>
        <p:txBody>
          <a:bodyPr/>
          <a:lstStyle/>
          <a:p>
            <a:fld id="{77CBC479-5850-5743-8469-A0216DBE937A}" type="datetime1">
              <a:rPr lang="en-US" smtClean="0"/>
              <a:t>8/22/2014</a:t>
            </a:fld>
            <a:endParaRPr lang="en-US" dirty="0"/>
          </a:p>
        </p:txBody>
      </p:sp>
      <p:pic>
        <p:nvPicPr>
          <p:cNvPr id="5" name="Picture 4"/>
          <p:cNvPicPr>
            <a:picLocks noChangeAspect="1"/>
          </p:cNvPicPr>
          <p:nvPr userDrawn="1"/>
        </p:nvPicPr>
        <p:blipFill>
          <a:blip r:embed="rId2"/>
          <a:stretch>
            <a:fillRect/>
          </a:stretch>
        </p:blipFill>
        <p:spPr>
          <a:xfrm>
            <a:off x="0" y="0"/>
            <a:ext cx="9144000" cy="5912556"/>
          </a:xfrm>
          <a:prstGeom prst="rect">
            <a:avLst/>
          </a:prstGeom>
        </p:spPr>
      </p:pic>
      <p:sp>
        <p:nvSpPr>
          <p:cNvPr id="6" name="Title 1"/>
          <p:cNvSpPr>
            <a:spLocks noGrp="1"/>
          </p:cNvSpPr>
          <p:nvPr>
            <p:ph type="title" hasCustomPrompt="1"/>
          </p:nvPr>
        </p:nvSpPr>
        <p:spPr>
          <a:xfrm>
            <a:off x="457200" y="2417899"/>
            <a:ext cx="8229600" cy="1143000"/>
          </a:xfrm>
          <a:prstGeom prst="rect">
            <a:avLst/>
          </a:prstGeom>
        </p:spPr>
        <p:txBody>
          <a:bodyPr/>
          <a:lstStyle>
            <a:lvl1pPr algn="l">
              <a:defRPr sz="4600" b="1">
                <a:solidFill>
                  <a:srgbClr val="FFFFFF"/>
                </a:solidFill>
                <a:latin typeface="Verdana"/>
                <a:cs typeface="Verdana"/>
              </a:defRPr>
            </a:lvl1pPr>
          </a:lstStyle>
          <a:p>
            <a:r>
              <a:rPr lang="en-US" dirty="0" smtClean="0"/>
              <a:t>Click to edit title</a:t>
            </a:r>
            <a:endParaRPr lang="en-US" dirty="0"/>
          </a:p>
        </p:txBody>
      </p:sp>
    </p:spTree>
    <p:extLst>
      <p:ext uri="{BB962C8B-B14F-4D97-AF65-F5344CB8AC3E}">
        <p14:creationId xmlns:p14="http://schemas.microsoft.com/office/powerpoint/2010/main" val="32589621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ntent">
    <p:spTree>
      <p:nvGrpSpPr>
        <p:cNvPr id="1" name=""/>
        <p:cNvGrpSpPr/>
        <p:nvPr/>
      </p:nvGrpSpPr>
      <p:grpSpPr>
        <a:xfrm>
          <a:off x="0" y="0"/>
          <a:ext cx="0" cy="0"/>
          <a:chOff x="0" y="0"/>
          <a:chExt cx="0" cy="0"/>
        </a:xfrm>
      </p:grpSpPr>
      <p:sp>
        <p:nvSpPr>
          <p:cNvPr id="2" name="Date Placeholder 1"/>
          <p:cNvSpPr>
            <a:spLocks noGrp="1"/>
          </p:cNvSpPr>
          <p:nvPr>
            <p:ph type="dt" sz="half" idx="12"/>
          </p:nvPr>
        </p:nvSpPr>
        <p:spPr/>
        <p:txBody>
          <a:bodyPr/>
          <a:lstStyle/>
          <a:p>
            <a:fld id="{E50B30B4-8BA1-E748-9630-47607DB342DA}" type="datetime1">
              <a:rPr lang="en-US" smtClean="0"/>
              <a:t>8/22/2014</a:t>
            </a:fld>
            <a:endParaRPr lang="en-US" dirty="0"/>
          </a:p>
        </p:txBody>
      </p:sp>
      <p:sp>
        <p:nvSpPr>
          <p:cNvPr id="3" name="Slide Number Placeholder 2"/>
          <p:cNvSpPr>
            <a:spLocks noGrp="1"/>
          </p:cNvSpPr>
          <p:nvPr>
            <p:ph type="sldNum" sz="quarter" idx="13"/>
          </p:nvPr>
        </p:nvSpPr>
        <p:spPr/>
        <p:txBody>
          <a:bodyPr/>
          <a:lstStyle/>
          <a:p>
            <a:fld id="{60BC5383-B22C-A746-A4AF-C32103C6BFA6}"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4"/>
          </p:nvPr>
        </p:nvSpPr>
        <p:spPr>
          <a:xfrm>
            <a:off x="365760" y="1645920"/>
            <a:ext cx="8326438" cy="43891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66320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60BC5383-B22C-A746-A4AF-C32103C6BFA6}" type="slidenum">
              <a:rPr lang="en-US" smtClean="0"/>
              <a:pPr/>
              <a:t>‹#›</a:t>
            </a:fld>
            <a:endParaRPr lang="en-US" dirty="0"/>
          </a:p>
        </p:txBody>
      </p:sp>
      <p:sp>
        <p:nvSpPr>
          <p:cNvPr id="4" name="Date Placeholder 3"/>
          <p:cNvSpPr>
            <a:spLocks noGrp="1"/>
          </p:cNvSpPr>
          <p:nvPr>
            <p:ph type="dt" sz="half" idx="11"/>
          </p:nvPr>
        </p:nvSpPr>
        <p:spPr/>
        <p:txBody>
          <a:bodyPr/>
          <a:lstStyle/>
          <a:p>
            <a:fld id="{014ADE90-EC6F-724D-92C6-B4F354F44863}" type="datetime1">
              <a:rPr lang="en-US" smtClean="0"/>
              <a:pPr/>
              <a:t>8/22/2014</a:t>
            </a:fld>
            <a:endParaRPr lang="en-US" dirty="0"/>
          </a:p>
        </p:txBody>
      </p:sp>
    </p:spTree>
    <p:extLst>
      <p:ext uri="{BB962C8B-B14F-4D97-AF65-F5344CB8AC3E}">
        <p14:creationId xmlns:p14="http://schemas.microsoft.com/office/powerpoint/2010/main" val="2780684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theme" Target="../theme/theme2.xml"/><Relationship Id="rId3" Type="http://schemas.openxmlformats.org/officeDocument/2006/relationships/slideLayout" Target="../slideLayouts/slideLayout24.xml"/><Relationship Id="rId21" Type="http://schemas.openxmlformats.org/officeDocument/2006/relationships/image" Target="../media/image23.pn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image" Target="../media/image22.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image" Target="../media/image21.png"/><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3"/>
          <a:stretch>
            <a:fillRect/>
          </a:stretch>
        </p:blipFill>
        <p:spPr>
          <a:xfrm>
            <a:off x="-1" y="0"/>
            <a:ext cx="9143997" cy="1340555"/>
          </a:xfrm>
          <a:prstGeom prst="rect">
            <a:avLst/>
          </a:prstGeom>
        </p:spPr>
      </p:pic>
      <p:sp>
        <p:nvSpPr>
          <p:cNvPr id="10" name="Title Placeholder 9"/>
          <p:cNvSpPr>
            <a:spLocks noGrp="1" noChangeAspect="1"/>
          </p:cNvSpPr>
          <p:nvPr>
            <p:ph type="title"/>
          </p:nvPr>
        </p:nvSpPr>
        <p:spPr>
          <a:xfrm>
            <a:off x="365760" y="135133"/>
            <a:ext cx="8325805" cy="1076030"/>
          </a:xfrm>
          <a:prstGeom prst="rect">
            <a:avLst/>
          </a:prstGeom>
        </p:spPr>
        <p:txBody>
          <a:bodyPr vert="horz" lIns="91440" tIns="45720" rIns="91440" bIns="45720" rtlCol="0" anchor="ctr" anchorCtr="0">
            <a:noAutofit/>
          </a:bodyPr>
          <a:lstStyle/>
          <a:p>
            <a:r>
              <a:rPr lang="en-US" dirty="0" smtClean="0"/>
              <a:t>Click to edit Master title style</a:t>
            </a:r>
            <a:endParaRPr lang="en-US" dirty="0"/>
          </a:p>
        </p:txBody>
      </p:sp>
      <p:sp>
        <p:nvSpPr>
          <p:cNvPr id="2" name="Slide Number Placeholder 1"/>
          <p:cNvSpPr>
            <a:spLocks noGrp="1"/>
          </p:cNvSpPr>
          <p:nvPr>
            <p:ph type="sldNum" sz="quarter" idx="4"/>
          </p:nvPr>
        </p:nvSpPr>
        <p:spPr>
          <a:xfrm>
            <a:off x="444366" y="6356350"/>
            <a:ext cx="358609" cy="365125"/>
          </a:xfrm>
          <a:prstGeom prst="rect">
            <a:avLst/>
          </a:prstGeom>
        </p:spPr>
        <p:txBody>
          <a:bodyPr vert="horz" lIns="0" tIns="45720" rIns="91440" bIns="45720" rtlCol="0" anchor="ctr"/>
          <a:lstStyle>
            <a:lvl1pPr algn="l">
              <a:defRPr sz="1050">
                <a:solidFill>
                  <a:schemeClr val="tx1">
                    <a:tint val="75000"/>
                  </a:schemeClr>
                </a:solidFill>
              </a:defRPr>
            </a:lvl1pPr>
          </a:lstStyle>
          <a:p>
            <a:fld id="{60BC5383-B22C-A746-A4AF-C32103C6BFA6}" type="slidenum">
              <a:rPr lang="en-US" smtClean="0"/>
              <a:pPr/>
              <a:t>‹#›</a:t>
            </a:fld>
            <a:endParaRPr lang="en-US" dirty="0"/>
          </a:p>
        </p:txBody>
      </p:sp>
      <p:sp>
        <p:nvSpPr>
          <p:cNvPr id="3" name="Date Placeholder 2"/>
          <p:cNvSpPr>
            <a:spLocks noGrp="1"/>
          </p:cNvSpPr>
          <p:nvPr>
            <p:ph type="dt" sz="half" idx="2"/>
          </p:nvPr>
        </p:nvSpPr>
        <p:spPr>
          <a:xfrm>
            <a:off x="865777" y="6356350"/>
            <a:ext cx="1642533" cy="365125"/>
          </a:xfrm>
          <a:prstGeom prst="rect">
            <a:avLst/>
          </a:prstGeom>
        </p:spPr>
        <p:txBody>
          <a:bodyPr vert="horz" lIns="0" tIns="45720" rIns="91440" bIns="45720" rtlCol="0" anchor="ctr"/>
          <a:lstStyle>
            <a:lvl1pPr algn="l">
              <a:defRPr sz="1050">
                <a:solidFill>
                  <a:schemeClr val="tx1">
                    <a:tint val="75000"/>
                  </a:schemeClr>
                </a:solidFill>
              </a:defRPr>
            </a:lvl1pPr>
          </a:lstStyle>
          <a:p>
            <a:fld id="{014ADE90-EC6F-724D-92C6-B4F354F44863}" type="datetime1">
              <a:rPr lang="en-US" smtClean="0"/>
              <a:pPr/>
              <a:t>8/22/2014</a:t>
            </a:fld>
            <a:endParaRPr lang="en-US" dirty="0"/>
          </a:p>
        </p:txBody>
      </p:sp>
      <p:pic>
        <p:nvPicPr>
          <p:cNvPr id="7" name="Picture 6" descr="ieee_blue_R0G102B161-lg.png"/>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7376834" y="6225514"/>
            <a:ext cx="1393338" cy="406436"/>
          </a:xfrm>
          <a:prstGeom prst="rect">
            <a:avLst/>
          </a:prstGeom>
        </p:spPr>
      </p:pic>
      <p:sp>
        <p:nvSpPr>
          <p:cNvPr id="4" name="Rectangle 3"/>
          <p:cNvSpPr/>
          <p:nvPr userDrawn="1"/>
        </p:nvSpPr>
        <p:spPr>
          <a:xfrm rot="16200000">
            <a:off x="9449183" y="5910533"/>
            <a:ext cx="1710268" cy="184666"/>
          </a:xfrm>
          <a:prstGeom prst="rect">
            <a:avLst/>
          </a:prstGeom>
        </p:spPr>
        <p:txBody>
          <a:bodyPr wrap="square">
            <a:spAutoFit/>
          </a:bodyPr>
          <a:lstStyle/>
          <a:p>
            <a:r>
              <a:rPr lang="en-US" sz="600" kern="1200" dirty="0" smtClean="0">
                <a:solidFill>
                  <a:schemeClr val="bg1">
                    <a:lumMod val="50000"/>
                  </a:schemeClr>
                </a:solidFill>
                <a:latin typeface="+mn-lt"/>
                <a:ea typeface="+mn-ea"/>
                <a:cs typeface="+mn-cs"/>
              </a:rPr>
              <a:t>12-CRS-0106 REVISED</a:t>
            </a:r>
            <a:r>
              <a:rPr lang="en-US" sz="600" kern="1200" baseline="0" dirty="0" smtClean="0">
                <a:solidFill>
                  <a:schemeClr val="bg1">
                    <a:lumMod val="50000"/>
                  </a:schemeClr>
                </a:solidFill>
                <a:latin typeface="+mn-lt"/>
                <a:ea typeface="+mn-ea"/>
                <a:cs typeface="+mn-cs"/>
              </a:rPr>
              <a:t> 5 FEB 2013</a:t>
            </a:r>
            <a:endParaRPr lang="en-US" sz="600" dirty="0">
              <a:solidFill>
                <a:schemeClr val="bg1">
                  <a:lumMod val="50000"/>
                </a:schemeClr>
              </a:solidFill>
            </a:endParaRPr>
          </a:p>
        </p:txBody>
      </p:sp>
      <p:sp>
        <p:nvSpPr>
          <p:cNvPr id="12" name="Text Placeholder 11"/>
          <p:cNvSpPr>
            <a:spLocks noGrp="1"/>
          </p:cNvSpPr>
          <p:nvPr>
            <p:ph type="body" idx="1"/>
          </p:nvPr>
        </p:nvSpPr>
        <p:spPr>
          <a:xfrm>
            <a:off x="365760" y="1645921"/>
            <a:ext cx="8325805" cy="43865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12340331"/>
      </p:ext>
    </p:extLst>
  </p:cSld>
  <p:clrMap bg1="lt1" tx1="dk1" bg2="lt2" tx2="dk2" accent1="accent1" accent2="accent2" accent3="accent3" accent4="accent4" accent5="accent5" accent6="accent6" hlink="hlink" folHlink="folHlink"/>
  <p:sldLayoutIdLst>
    <p:sldLayoutId id="2147483669" r:id="rId1"/>
    <p:sldLayoutId id="2147483668" r:id="rId2"/>
    <p:sldLayoutId id="2147483667" r:id="rId3"/>
    <p:sldLayoutId id="2147483665" r:id="rId4"/>
    <p:sldLayoutId id="2147483666" r:id="rId5"/>
    <p:sldLayoutId id="2147483664" r:id="rId6"/>
    <p:sldLayoutId id="2147483670" r:id="rId7"/>
    <p:sldLayoutId id="2147483662" r:id="rId8"/>
    <p:sldLayoutId id="2147483676" r:id="rId9"/>
    <p:sldLayoutId id="2147483658" r:id="rId10"/>
    <p:sldLayoutId id="2147483672" r:id="rId11"/>
    <p:sldLayoutId id="2147483675" r:id="rId12"/>
    <p:sldLayoutId id="2147483661" r:id="rId13"/>
    <p:sldLayoutId id="2147483674" r:id="rId14"/>
    <p:sldLayoutId id="2147483677" r:id="rId15"/>
    <p:sldLayoutId id="2147483678" r:id="rId16"/>
    <p:sldLayoutId id="2147483679" r:id="rId17"/>
    <p:sldLayoutId id="2147483680" r:id="rId18"/>
    <p:sldLayoutId id="2147483681" r:id="rId19"/>
    <p:sldLayoutId id="2147483700" r:id="rId20"/>
    <p:sldLayoutId id="2147483701" r:id="rId21"/>
  </p:sldLayoutIdLst>
  <p:timing>
    <p:tnLst>
      <p:par>
        <p:cTn id="1" dur="indefinite" restart="never" nodeType="tmRoot"/>
      </p:par>
    </p:tnLst>
  </p:timing>
  <p:hf hdr="0" ftr="0"/>
  <p:txStyles>
    <p:titleStyle>
      <a:lvl1pPr algn="l" defTabSz="457200" rtl="0" eaLnBrk="1" latinLnBrk="0" hangingPunct="1">
        <a:spcBef>
          <a:spcPct val="0"/>
        </a:spcBef>
        <a:buNone/>
        <a:defRPr sz="3200" b="1" kern="1200">
          <a:solidFill>
            <a:schemeClr val="bg1"/>
          </a:solidFill>
          <a:latin typeface="+mj-lt"/>
          <a:ea typeface="+mj-ea"/>
          <a:cs typeface="+mj-cs"/>
        </a:defRPr>
      </a:lvl1pPr>
    </p:titleStyle>
    <p:bodyStyle>
      <a:lvl1pPr marL="347472" indent="-347472" algn="l" defTabSz="457200" rtl="0" eaLnBrk="1" latinLnBrk="0" hangingPunct="1">
        <a:spcBef>
          <a:spcPts val="1800"/>
        </a:spcBef>
        <a:buSzPct val="135000"/>
        <a:buFontTx/>
        <a:buBlip>
          <a:blip r:embed="rId25"/>
        </a:buBlip>
        <a:defRPr sz="2400" kern="1200">
          <a:solidFill>
            <a:schemeClr val="tx1"/>
          </a:solidFill>
          <a:latin typeface="+mn-lt"/>
          <a:ea typeface="+mn-ea"/>
          <a:cs typeface="+mn-cs"/>
        </a:defRPr>
      </a:lvl1pPr>
      <a:lvl2pPr marL="594360" indent="-182880" algn="l" defTabSz="457200" rtl="0" eaLnBrk="1" latinLnBrk="0" hangingPunct="1">
        <a:spcBef>
          <a:spcPts val="800"/>
        </a:spcBef>
        <a:buClr>
          <a:schemeClr val="tx1">
            <a:lumMod val="65000"/>
            <a:lumOff val="35000"/>
          </a:schemeClr>
        </a:buClr>
        <a:buFont typeface="Lucida Grande"/>
        <a:buChar char="–"/>
        <a:defRPr sz="2000" kern="1200">
          <a:solidFill>
            <a:schemeClr val="tx1"/>
          </a:solidFill>
          <a:latin typeface="+mn-lt"/>
          <a:ea typeface="+mn-ea"/>
          <a:cs typeface="+mn-cs"/>
        </a:defRPr>
      </a:lvl2pPr>
      <a:lvl3pPr marL="822960" indent="-182880" algn="l" defTabSz="457200" rtl="0" eaLnBrk="1" latinLnBrk="0" hangingPunct="1">
        <a:spcBef>
          <a:spcPts val="700"/>
        </a:spcBef>
        <a:buClr>
          <a:schemeClr val="tx1">
            <a:lumMod val="65000"/>
            <a:lumOff val="35000"/>
          </a:schemeClr>
        </a:buClr>
        <a:buFont typeface="Wingdings" charset="2"/>
        <a:buChar char="§"/>
        <a:defRPr sz="1800" kern="1200">
          <a:solidFill>
            <a:schemeClr val="tx1"/>
          </a:solidFill>
          <a:latin typeface="+mn-lt"/>
          <a:ea typeface="+mn-ea"/>
          <a:cs typeface="+mn-cs"/>
        </a:defRPr>
      </a:lvl3pPr>
      <a:lvl4pPr marL="1051560" indent="-182880" algn="l" defTabSz="457200" rtl="0" eaLnBrk="1" latinLnBrk="0" hangingPunct="1">
        <a:spcBef>
          <a:spcPts val="600"/>
        </a:spcBef>
        <a:buClr>
          <a:schemeClr val="tx1">
            <a:lumMod val="65000"/>
            <a:lumOff val="35000"/>
          </a:schemeClr>
        </a:buClr>
        <a:buFont typeface="Arial"/>
        <a:buChar char="–"/>
        <a:defRPr sz="1600" kern="1200">
          <a:solidFill>
            <a:schemeClr val="tx1"/>
          </a:solidFill>
          <a:latin typeface="+mn-lt"/>
          <a:ea typeface="+mn-ea"/>
          <a:cs typeface="+mn-cs"/>
        </a:defRPr>
      </a:lvl4pPr>
      <a:lvl5pPr marL="1234440" indent="-182880" algn="l" defTabSz="457200" rtl="0" eaLnBrk="1" latinLnBrk="0" hangingPunct="1">
        <a:spcBef>
          <a:spcPts val="600"/>
        </a:spcBef>
        <a:buClr>
          <a:schemeClr val="tx1">
            <a:lumMod val="50000"/>
            <a:lumOff val="50000"/>
          </a:schemeClr>
        </a:buClr>
        <a:buFont typeface="Wingdings" charset="2"/>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Title Placeholder 9"/>
          <p:cNvSpPr>
            <a:spLocks noGrp="1" noChangeAspect="1"/>
          </p:cNvSpPr>
          <p:nvPr>
            <p:ph type="title"/>
          </p:nvPr>
        </p:nvSpPr>
        <p:spPr bwMode="auto">
          <a:xfrm>
            <a:off x="365125" y="134938"/>
            <a:ext cx="832643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2" name="Slide Number Placeholder 1"/>
          <p:cNvSpPr>
            <a:spLocks noGrp="1"/>
          </p:cNvSpPr>
          <p:nvPr>
            <p:ph type="sldNum" sz="quarter" idx="4"/>
          </p:nvPr>
        </p:nvSpPr>
        <p:spPr>
          <a:xfrm>
            <a:off x="444500" y="6356350"/>
            <a:ext cx="358775"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tx1">
                    <a:tint val="75000"/>
                  </a:schemeClr>
                </a:solidFill>
                <a:latin typeface="+mn-lt"/>
                <a:ea typeface="+mn-ea"/>
                <a:cs typeface="+mn-cs"/>
              </a:defRPr>
            </a:lvl1pPr>
          </a:lstStyle>
          <a:p>
            <a:pPr>
              <a:defRPr/>
            </a:pPr>
            <a:fld id="{02B1F015-1154-6F45-9F5A-29B4836DF7ED}" type="slidenum">
              <a:rPr lang="en-US">
                <a:solidFill>
                  <a:prstClr val="black">
                    <a:tint val="75000"/>
                  </a:prstClr>
                </a:solidFill>
              </a:rPr>
              <a:pPr>
                <a:defRPr/>
              </a:pPr>
              <a:t>‹#›</a:t>
            </a:fld>
            <a:endParaRPr lang="en-US" dirty="0">
              <a:solidFill>
                <a:prstClr val="black">
                  <a:tint val="75000"/>
                </a:prstClr>
              </a:solidFill>
            </a:endParaRPr>
          </a:p>
        </p:txBody>
      </p:sp>
      <p:pic>
        <p:nvPicPr>
          <p:cNvPr id="1029" name="Picture 6" descr="ieee_blue_R0G102B161-lg.png"/>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377113" y="6226175"/>
            <a:ext cx="13938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3"/>
          <p:cNvSpPr>
            <a:spLocks noChangeArrowheads="1"/>
          </p:cNvSpPr>
          <p:nvPr/>
        </p:nvSpPr>
        <p:spPr bwMode="auto">
          <a:xfrm rot="-5400000">
            <a:off x="9449594" y="5911057"/>
            <a:ext cx="17097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600" dirty="0">
                <a:solidFill>
                  <a:srgbClr val="7F7F7F"/>
                </a:solidFill>
                <a:ea typeface="ＭＳ Ｐゴシック" charset="0"/>
              </a:rPr>
              <a:t>12-CRS-0106 REVISED 8 FEB 2013</a:t>
            </a:r>
          </a:p>
        </p:txBody>
      </p:sp>
      <p:sp>
        <p:nvSpPr>
          <p:cNvPr id="1031" name="Text Placeholder 11"/>
          <p:cNvSpPr>
            <a:spLocks noGrp="1"/>
          </p:cNvSpPr>
          <p:nvPr>
            <p:ph type="body" idx="1"/>
          </p:nvPr>
        </p:nvSpPr>
        <p:spPr bwMode="auto">
          <a:xfrm>
            <a:off x="365125" y="1646238"/>
            <a:ext cx="8326438"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086985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Lst>
  <p:timing>
    <p:tnLst>
      <p:par>
        <p:cTn id="1" dur="indefinite" restart="never" nodeType="tmRoot"/>
      </p:par>
    </p:tnLst>
  </p:timing>
  <p:hf hdr="0" ftr="0"/>
  <p:txStyles>
    <p:titleStyle>
      <a:lvl1pPr algn="l" defTabSz="457200" rtl="0" eaLnBrk="1" fontAlgn="base" hangingPunct="1">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21"/>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9.png"/><Relationship Id="rId1" Type="http://schemas.openxmlformats.org/officeDocument/2006/relationships/slideLayout" Target="../slideLayouts/slideLayout16.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jpeg"/></Relationships>
</file>

<file path=ppt/slides/_rels/slide1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60.jpeg"/><Relationship Id="rId4" Type="http://schemas.openxmlformats.org/officeDocument/2006/relationships/image" Target="../media/image59.jpeg"/></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image" Target="../media/image64.jpeg"/><Relationship Id="rId5" Type="http://schemas.openxmlformats.org/officeDocument/2006/relationships/image" Target="../media/image63.gif"/><Relationship Id="rId4" Type="http://schemas.openxmlformats.org/officeDocument/2006/relationships/image" Target="../media/image62.jpeg"/></Relationships>
</file>

<file path=ppt/slides/_rels/slide18.xml.rels><?xml version="1.0" encoding="UTF-8" standalone="yes"?>
<Relationships xmlns="http://schemas.openxmlformats.org/package/2006/relationships"><Relationship Id="rId3" Type="http://schemas.openxmlformats.org/officeDocument/2006/relationships/hyperlink" Target="mailto:goldrush@ieee.org" TargetMode="External"/><Relationship Id="rId2" Type="http://schemas.openxmlformats.org/officeDocument/2006/relationships/hyperlink" Target="http://www.ieeegoldrush.org/" TargetMode="External"/><Relationship Id="rId1" Type="http://schemas.openxmlformats.org/officeDocument/2006/relationships/slideLayout" Target="../slideLayouts/slideLayout38.xml"/><Relationship Id="rId4" Type="http://schemas.openxmlformats.org/officeDocument/2006/relationships/image" Target="../media/image65.png"/></Relationships>
</file>

<file path=ppt/slides/_rels/slide1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hyperlink" Target="http://twitter.com/ieeeyp" TargetMode="External"/><Relationship Id="rId7" Type="http://schemas.openxmlformats.org/officeDocument/2006/relationships/image" Target="../media/image67.png"/><Relationship Id="rId2" Type="http://schemas.openxmlformats.org/officeDocument/2006/relationships/hyperlink" Target="http://www.facebook.com/ieeeyp" TargetMode="External"/><Relationship Id="rId1" Type="http://schemas.openxmlformats.org/officeDocument/2006/relationships/slideLayout" Target="../slideLayouts/slideLayout38.xml"/><Relationship Id="rId6" Type="http://schemas.openxmlformats.org/officeDocument/2006/relationships/image" Target="../media/image66.png"/><Relationship Id="rId5" Type="http://schemas.openxmlformats.org/officeDocument/2006/relationships/hyperlink" Target="mailto:young-professionals@ieee.org" TargetMode="External"/><Relationship Id="rId4" Type="http://schemas.openxmlformats.org/officeDocument/2006/relationships/hyperlink" Target="https://www.linkedin.com/company/ieee-young-professional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6.xml"/><Relationship Id="rId5" Type="http://schemas.openxmlformats.org/officeDocument/2006/relationships/image" Target="../media/image43.jpeg"/><Relationship Id="rId4" Type="http://schemas.openxmlformats.org/officeDocument/2006/relationships/image" Target="../media/image4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hyperlink" Target="mailto:j.moesch@ieee.org" TargetMode="External"/><Relationship Id="rId3" Type="http://schemas.openxmlformats.org/officeDocument/2006/relationships/notesSlide" Target="../notesSlides/notesSlide2.xml"/><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oleObject" Target="../embeddings/Microsoft_Excel_97-2003_Worksheet1.xls"/><Relationship Id="rId10" Type="http://schemas.openxmlformats.org/officeDocument/2006/relationships/image" Target="../media/image48.png"/><Relationship Id="rId4" Type="http://schemas.openxmlformats.org/officeDocument/2006/relationships/oleObject" Target="../embeddings/oleObject1.bin"/><Relationship Id="rId9"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60BC5383-B22C-A746-A4AF-C32103C6BFA6}" type="slidenum">
              <a:rPr lang="en-US" smtClean="0"/>
              <a:pPr/>
              <a:t>1</a:t>
            </a:fld>
            <a:endParaRPr lang="en-US" dirty="0"/>
          </a:p>
        </p:txBody>
      </p:sp>
      <p:pic>
        <p:nvPicPr>
          <p:cNvPr id="7" name="Picture Placeholder 6" descr="SECTIONSCONGRESS-PPT.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5" b="65"/>
          <a:stretch>
            <a:fillRect/>
          </a:stretch>
        </p:blipFill>
        <p:spPr/>
      </p:pic>
      <p:sp>
        <p:nvSpPr>
          <p:cNvPr id="9" name="Title 8"/>
          <p:cNvSpPr>
            <a:spLocks noGrp="1"/>
          </p:cNvSpPr>
          <p:nvPr>
            <p:ph type="ctrTitle"/>
          </p:nvPr>
        </p:nvSpPr>
        <p:spPr>
          <a:xfrm>
            <a:off x="462788" y="2928588"/>
            <a:ext cx="7909316" cy="765053"/>
          </a:xfrm>
        </p:spPr>
        <p:txBody>
          <a:bodyPr/>
          <a:lstStyle/>
          <a:p>
            <a:r>
              <a:rPr lang="en-US" sz="2700" dirty="0" smtClean="0"/>
              <a:t>Embracing Young Professionals</a:t>
            </a:r>
            <a:endParaRPr lang="en-US" sz="2700" dirty="0"/>
          </a:p>
        </p:txBody>
      </p:sp>
      <p:sp>
        <p:nvSpPr>
          <p:cNvPr id="10" name="Subtitle 9"/>
          <p:cNvSpPr>
            <a:spLocks noGrp="1"/>
          </p:cNvSpPr>
          <p:nvPr>
            <p:ph type="subTitle" idx="1"/>
          </p:nvPr>
        </p:nvSpPr>
        <p:spPr>
          <a:xfrm>
            <a:off x="249382" y="3807941"/>
            <a:ext cx="8110847" cy="1879450"/>
          </a:xfrm>
        </p:spPr>
        <p:txBody>
          <a:bodyPr>
            <a:normAutofit/>
          </a:bodyPr>
          <a:lstStyle/>
          <a:p>
            <a:r>
              <a:rPr lang="en-US" dirty="0" smtClean="0"/>
              <a:t>Amsterdam, Netherlands</a:t>
            </a:r>
          </a:p>
          <a:p>
            <a:r>
              <a:rPr lang="en-US" dirty="0" smtClean="0"/>
              <a:t>August 21, 2014</a:t>
            </a:r>
          </a:p>
          <a:p>
            <a:r>
              <a:rPr lang="en-US" dirty="0" smtClean="0"/>
              <a:t>Tim Wong – Chairperson </a:t>
            </a:r>
          </a:p>
          <a:p>
            <a:r>
              <a:rPr lang="en-US" b="1" dirty="0" smtClean="0"/>
              <a:t>IEEE Young Professionals</a:t>
            </a:r>
            <a:endParaRPr lang="en-US" b="1" dirty="0"/>
          </a:p>
          <a:p>
            <a:endParaRPr lang="en-US" b="1" i="1" dirty="0"/>
          </a:p>
        </p:txBody>
      </p:sp>
      <p:pic>
        <p:nvPicPr>
          <p:cNvPr id="8" name="Picture 7" descr="SectionsCongress-PPT Graphic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5884" y="3311115"/>
            <a:ext cx="2685819" cy="2685819"/>
          </a:xfrm>
          <a:prstGeom prst="rect">
            <a:avLst/>
          </a:prstGeom>
        </p:spPr>
      </p:pic>
    </p:spTree>
    <p:extLst>
      <p:ext uri="{BB962C8B-B14F-4D97-AF65-F5344CB8AC3E}">
        <p14:creationId xmlns:p14="http://schemas.microsoft.com/office/powerpoint/2010/main" val="126546055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366713" y="196850"/>
            <a:ext cx="8382000" cy="1030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altLang="en-US" dirty="0">
                <a:latin typeface="Verdana" pitchFamily="34" charset="0"/>
                <a:ea typeface="Verdana" pitchFamily="34" charset="0"/>
                <a:cs typeface="Verdana" pitchFamily="34" charset="0"/>
              </a:rPr>
              <a:t>Changing to Young Professionals</a:t>
            </a:r>
            <a:endParaRPr lang="en-US" altLang="en-US" dirty="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24"/>
          </p:nvPr>
        </p:nvSpPr>
        <p:spPr/>
        <p:txBody>
          <a:bodyPr/>
          <a:lstStyle/>
          <a:p>
            <a:pPr>
              <a:defRPr/>
            </a:pPr>
            <a:fld id="{E12AAB70-22A6-4ED1-BBAB-81A7DB44867A}" type="slidenum">
              <a:rPr lang="en-US"/>
              <a:pPr>
                <a:defRPr/>
              </a:pPr>
              <a:t>10</a:t>
            </a:fld>
            <a:endParaRPr lang="en-US" dirty="0"/>
          </a:p>
        </p:txBody>
      </p:sp>
      <p:sp>
        <p:nvSpPr>
          <p:cNvPr id="25606" name="Content Placeholder 5"/>
          <p:cNvSpPr>
            <a:spLocks noGrp="1"/>
          </p:cNvSpPr>
          <p:nvPr>
            <p:ph sz="half" idx="22"/>
          </p:nvPr>
        </p:nvSpPr>
        <p:spPr bwMode="auto">
          <a:xfrm>
            <a:off x="366713" y="1644650"/>
            <a:ext cx="7891916" cy="4367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defRPr/>
            </a:pPr>
            <a:r>
              <a:rPr lang="en-AU" dirty="0"/>
              <a:t>The MGA GOLD committee voted to changed its name to IEEE Young Professionals in May 2013.</a:t>
            </a:r>
          </a:p>
          <a:p>
            <a:pPr>
              <a:defRPr/>
            </a:pPr>
            <a:r>
              <a:rPr lang="en-AU" dirty="0"/>
              <a:t>The MGA Board approved the name change and Young Professionals criteria broadening the scope of Young Professionals membership from “ten years from first degree” to “fifteen years from first degree” with an option to participate beyond the fifteen year time span.</a:t>
            </a:r>
          </a:p>
          <a:p>
            <a:pPr>
              <a:defRPr/>
            </a:pPr>
            <a:r>
              <a:rPr lang="en-AU" dirty="0"/>
              <a:t>The IEEE Board directed all organizational units, to review and update their governing documents, replacing the term GOLD with Young Professional(s).</a:t>
            </a:r>
          </a:p>
          <a:p>
            <a:pPr marL="0" indent="0" eaLnBrk="1" hangingPunct="1">
              <a:buNone/>
            </a:pPr>
            <a:endParaRPr lang="en-US" altLang="en-US"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886686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366713" y="196850"/>
            <a:ext cx="8382000" cy="1030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dirty="0" smtClean="0">
                <a:latin typeface="Verdana" pitchFamily="34" charset="0"/>
                <a:ea typeface="Verdana" pitchFamily="34" charset="0"/>
                <a:cs typeface="Verdana" pitchFamily="34" charset="0"/>
              </a:rPr>
              <a:t>The Rationale Behind the Criteria</a:t>
            </a:r>
          </a:p>
        </p:txBody>
      </p:sp>
      <p:sp>
        <p:nvSpPr>
          <p:cNvPr id="4" name="Slide Number Placeholder 3"/>
          <p:cNvSpPr>
            <a:spLocks noGrp="1"/>
          </p:cNvSpPr>
          <p:nvPr>
            <p:ph type="sldNum" sz="quarter" idx="24"/>
          </p:nvPr>
        </p:nvSpPr>
        <p:spPr/>
        <p:txBody>
          <a:bodyPr/>
          <a:lstStyle/>
          <a:p>
            <a:pPr>
              <a:defRPr/>
            </a:pPr>
            <a:fld id="{E12AAB70-22A6-4ED1-BBAB-81A7DB44867A}" type="slidenum">
              <a:rPr lang="en-US"/>
              <a:pPr>
                <a:defRPr/>
              </a:pPr>
              <a:t>11</a:t>
            </a:fld>
            <a:endParaRPr lang="en-US" dirty="0"/>
          </a:p>
        </p:txBody>
      </p:sp>
      <p:sp>
        <p:nvSpPr>
          <p:cNvPr id="25606" name="Content Placeholder 5"/>
          <p:cNvSpPr>
            <a:spLocks noGrp="1"/>
          </p:cNvSpPr>
          <p:nvPr>
            <p:ph sz="half" idx="22"/>
          </p:nvPr>
        </p:nvSpPr>
        <p:spPr bwMode="auto">
          <a:xfrm>
            <a:off x="366713" y="1644650"/>
            <a:ext cx="7891916" cy="4367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US" altLang="en-US" dirty="0" smtClean="0">
                <a:latin typeface="Verdana" pitchFamily="34" charset="0"/>
                <a:ea typeface="Verdana" pitchFamily="34" charset="0"/>
                <a:cs typeface="Verdana" pitchFamily="34" charset="0"/>
              </a:rPr>
              <a:t>Age is sensitive transculturally, and does not necessarily correlate with early career need. </a:t>
            </a:r>
          </a:p>
          <a:p>
            <a:pPr eaLnBrk="1" hangingPunct="1"/>
            <a:r>
              <a:rPr lang="en-US" altLang="en-US" dirty="0" smtClean="0">
                <a:latin typeface="Verdana" pitchFamily="34" charset="0"/>
                <a:ea typeface="Verdana" pitchFamily="34" charset="0"/>
                <a:cs typeface="Verdana" pitchFamily="34" charset="0"/>
              </a:rPr>
              <a:t>Date of birth is not a required field in the member record/database.</a:t>
            </a:r>
          </a:p>
          <a:p>
            <a:pPr eaLnBrk="1" hangingPunct="1"/>
            <a:r>
              <a:rPr lang="en-US" altLang="en-US" dirty="0" smtClean="0">
                <a:latin typeface="Verdana" pitchFamily="34" charset="0"/>
                <a:ea typeface="Verdana" pitchFamily="34" charset="0"/>
                <a:cs typeface="Verdana" pitchFamily="34" charset="0"/>
              </a:rPr>
              <a:t>Universal indicator with opt in/opt out provides the member with control of their Young Professionals membership.</a:t>
            </a:r>
          </a:p>
          <a:p>
            <a:r>
              <a:rPr lang="en-US" dirty="0"/>
              <a:t>Organizing units maintain control with regard to volunteer service, </a:t>
            </a:r>
            <a:r>
              <a:rPr lang="en-US" dirty="0" smtClean="0"/>
              <a:t>continuing to use their </a:t>
            </a:r>
            <a:r>
              <a:rPr lang="en-US" dirty="0"/>
              <a:t>own nominations and appointments </a:t>
            </a:r>
            <a:r>
              <a:rPr lang="en-US" dirty="0" smtClean="0"/>
              <a:t>processes.</a:t>
            </a:r>
            <a:endParaRPr lang="en-US" dirty="0"/>
          </a:p>
          <a:p>
            <a:pPr marL="0" indent="0" eaLnBrk="1" hangingPunct="1">
              <a:buNone/>
            </a:pPr>
            <a:endParaRPr lang="en-US" altLang="en-US"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791028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Young Professionals Rebranding activities</a:t>
            </a:r>
            <a:endParaRPr lang="en-AU" dirty="0"/>
          </a:p>
        </p:txBody>
      </p:sp>
      <p:sp>
        <p:nvSpPr>
          <p:cNvPr id="3" name="Content Placeholder 2"/>
          <p:cNvSpPr>
            <a:spLocks noGrp="1"/>
          </p:cNvSpPr>
          <p:nvPr>
            <p:ph sz="half" idx="11"/>
          </p:nvPr>
        </p:nvSpPr>
        <p:spPr/>
        <p:txBody>
          <a:bodyPr>
            <a:normAutofit fontScale="92500" lnSpcReduction="10000"/>
          </a:bodyPr>
          <a:lstStyle/>
          <a:p>
            <a:r>
              <a:rPr lang="en-AU" sz="2800" dirty="0" smtClean="0"/>
              <a:t>Changes to Young Professionals LinkedIn, Facebook and Twitter Pages</a:t>
            </a:r>
          </a:p>
          <a:p>
            <a:r>
              <a:rPr lang="en-AU" sz="2800" dirty="0" smtClean="0"/>
              <a:t>Roadshow presentations to: MGA, PSPB, IEEE USA</a:t>
            </a:r>
          </a:p>
          <a:p>
            <a:r>
              <a:rPr lang="en-AU" sz="2800" dirty="0" smtClean="0"/>
              <a:t>The Institute “Call Us Young Professionals Please”</a:t>
            </a:r>
          </a:p>
          <a:p>
            <a:r>
              <a:rPr lang="en-AU" sz="2800" dirty="0" smtClean="0"/>
              <a:t>Advert in the IEEE Potentials</a:t>
            </a:r>
          </a:p>
          <a:p>
            <a:r>
              <a:rPr lang="en-AU" sz="2800" dirty="0" smtClean="0"/>
              <a:t>Pull up banner and marketing materials being developed</a:t>
            </a:r>
            <a:endParaRPr lang="en-AU"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0504"/>
            <a:ext cx="4824536" cy="6837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515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Communications to Members</a:t>
            </a:r>
            <a:endParaRPr lang="en-US" sz="2800" dirty="0"/>
          </a:p>
        </p:txBody>
      </p:sp>
      <p:sp>
        <p:nvSpPr>
          <p:cNvPr id="4" name="Slide Number Placeholder 3"/>
          <p:cNvSpPr>
            <a:spLocks noGrp="1"/>
          </p:cNvSpPr>
          <p:nvPr>
            <p:ph type="sldNum" sz="quarter" idx="13"/>
          </p:nvPr>
        </p:nvSpPr>
        <p:spPr/>
        <p:txBody>
          <a:bodyPr/>
          <a:lstStyle/>
          <a:p>
            <a:fld id="{60BC5383-B22C-A746-A4AF-C32103C6BFA6}" type="slidenum">
              <a:rPr lang="en-US" smtClean="0"/>
              <a:pPr/>
              <a:t>13</a:t>
            </a:fld>
            <a:endParaRPr lang="en-US" dirty="0"/>
          </a:p>
        </p:txBody>
      </p:sp>
      <p:sp>
        <p:nvSpPr>
          <p:cNvPr id="7" name="Content Placeholder 4"/>
          <p:cNvSpPr txBox="1">
            <a:spLocks/>
          </p:cNvSpPr>
          <p:nvPr/>
        </p:nvSpPr>
        <p:spPr>
          <a:xfrm>
            <a:off x="519289" y="1604848"/>
            <a:ext cx="8381999" cy="5116627"/>
          </a:xfrm>
          <a:prstGeom prst="rect">
            <a:avLst/>
          </a:prstGeom>
          <a:ln>
            <a:noFill/>
          </a:ln>
        </p:spPr>
        <p:txBody>
          <a:bodyPr/>
          <a:lstStyle>
            <a:lvl1pPr marL="342900" indent="-342900" algn="l" defTabSz="457200" rtl="0" eaLnBrk="1" latinLnBrk="0" hangingPunct="1">
              <a:spcBef>
                <a:spcPts val="1800"/>
              </a:spcBef>
              <a:buSzPct val="135000"/>
              <a:buFontTx/>
              <a:buBlip>
                <a:blip r:embed="rId2"/>
              </a:buBlip>
              <a:defRPr sz="2200" b="0" kern="1200" baseline="0">
                <a:solidFill>
                  <a:srgbClr val="000000"/>
                </a:solidFill>
                <a:latin typeface="Verdana"/>
                <a:ea typeface="+mn-ea"/>
                <a:cs typeface="Verdana"/>
              </a:defRPr>
            </a:lvl1pPr>
            <a:lvl2pPr marL="594360" indent="-182880" algn="l" defTabSz="457200" rtl="0" eaLnBrk="1" latinLnBrk="0" hangingPunct="1">
              <a:spcBef>
                <a:spcPts val="1000"/>
              </a:spcBef>
              <a:buClr>
                <a:schemeClr val="tx1">
                  <a:lumMod val="50000"/>
                  <a:lumOff val="50000"/>
                </a:schemeClr>
              </a:buClr>
              <a:buFont typeface="Lucida Grande"/>
              <a:buChar char="–"/>
              <a:defRPr sz="1800" kern="1200" baseline="0">
                <a:solidFill>
                  <a:schemeClr val="tx1"/>
                </a:solidFill>
                <a:latin typeface="+mn-lt"/>
                <a:ea typeface="+mn-ea"/>
                <a:cs typeface="+mn-cs"/>
              </a:defRPr>
            </a:lvl2pPr>
            <a:lvl3pPr marL="822960" indent="-182880" algn="l" defTabSz="457200" rtl="0" eaLnBrk="1" latinLnBrk="0" hangingPunct="1">
              <a:spcBef>
                <a:spcPts val="800"/>
              </a:spcBef>
              <a:buClr>
                <a:schemeClr val="tx1">
                  <a:lumMod val="50000"/>
                  <a:lumOff val="50000"/>
                </a:schemeClr>
              </a:buClr>
              <a:buFont typeface="Lucida Grande"/>
              <a:buChar char="–"/>
              <a:defRPr sz="1800" kern="1200" baseline="0">
                <a:solidFill>
                  <a:schemeClr val="tx1"/>
                </a:solidFill>
                <a:latin typeface="+mn-lt"/>
                <a:ea typeface="+mn-ea"/>
                <a:cs typeface="+mn-cs"/>
              </a:defRPr>
            </a:lvl3pPr>
            <a:lvl4pPr marL="1051560" indent="-182880" algn="l" defTabSz="457200" rtl="0" eaLnBrk="1" latinLnBrk="0" hangingPunct="1">
              <a:spcBef>
                <a:spcPts val="800"/>
              </a:spcBef>
              <a:buClr>
                <a:schemeClr val="tx1">
                  <a:lumMod val="50000"/>
                  <a:lumOff val="50000"/>
                </a:schemeClr>
              </a:buClr>
              <a:buFont typeface="Arial"/>
              <a:buChar char="–"/>
              <a:defRPr sz="1500" kern="1200" baseline="0">
                <a:solidFill>
                  <a:schemeClr val="tx1"/>
                </a:solidFill>
                <a:latin typeface="+mn-lt"/>
                <a:ea typeface="+mn-ea"/>
                <a:cs typeface="+mn-cs"/>
              </a:defRPr>
            </a:lvl4pPr>
            <a:lvl5pPr marL="1234440" indent="-182880" algn="l" defTabSz="457200" rtl="0" eaLnBrk="1" latinLnBrk="0" hangingPunct="1">
              <a:spcBef>
                <a:spcPts val="800"/>
              </a:spcBef>
              <a:buClr>
                <a:schemeClr val="tx1">
                  <a:lumMod val="50000"/>
                  <a:lumOff val="50000"/>
                </a:schemeClr>
              </a:buClr>
              <a:buFont typeface="Wingdings" charset="2"/>
              <a:buChar char="§"/>
              <a:defRPr sz="14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AU" sz="1800" dirty="0"/>
              <a:t>Monthly Newsletter – “Three things you need to know this month.”</a:t>
            </a:r>
          </a:p>
          <a:p>
            <a:r>
              <a:rPr lang="en-AU" sz="1800" dirty="0" smtClean="0"/>
              <a:t>“Making the Switch” Webinars</a:t>
            </a:r>
          </a:p>
          <a:p>
            <a:r>
              <a:rPr lang="en-AU" sz="1800" dirty="0" smtClean="0"/>
              <a:t>Articles / Features promoting the new YP:</a:t>
            </a:r>
          </a:p>
          <a:p>
            <a:pPr lvl="1"/>
            <a:r>
              <a:rPr lang="en-AU" sz="1400" dirty="0" smtClean="0"/>
              <a:t>The Institute, Spectrum, Society Newsletters and Potentials</a:t>
            </a:r>
          </a:p>
          <a:p>
            <a:pPr lvl="1"/>
            <a:r>
              <a:rPr lang="en-AU" sz="1400" dirty="0" smtClean="0"/>
              <a:t>Featured in VOLT and MD Webcasts</a:t>
            </a:r>
          </a:p>
          <a:p>
            <a:r>
              <a:rPr lang="en-AU" sz="1800" dirty="0" smtClean="0"/>
              <a:t>Social Media channels</a:t>
            </a:r>
          </a:p>
          <a:p>
            <a:pPr lvl="1"/>
            <a:r>
              <a:rPr lang="en-AU" sz="1400" dirty="0" smtClean="0"/>
              <a:t>Facebook page</a:t>
            </a:r>
          </a:p>
          <a:p>
            <a:pPr lvl="1"/>
            <a:r>
              <a:rPr lang="en-AU" sz="1400" dirty="0" smtClean="0"/>
              <a:t>Facebook and LinkedIn Groups</a:t>
            </a:r>
          </a:p>
          <a:p>
            <a:pPr lvl="1"/>
            <a:r>
              <a:rPr lang="en-AU" sz="1400" dirty="0" smtClean="0"/>
              <a:t>LinkedIn Company Page</a:t>
            </a:r>
          </a:p>
          <a:p>
            <a:pPr lvl="1"/>
            <a:r>
              <a:rPr lang="en-AU" sz="1400" dirty="0" err="1" smtClean="0"/>
              <a:t>GOLDRush</a:t>
            </a:r>
            <a:r>
              <a:rPr lang="en-AU" sz="1400" dirty="0" smtClean="0"/>
              <a:t> Blog being revitalized</a:t>
            </a:r>
          </a:p>
          <a:p>
            <a:pPr lvl="1"/>
            <a:r>
              <a:rPr lang="en-AU" sz="1400" dirty="0" smtClean="0"/>
              <a:t>New Twitter account</a:t>
            </a:r>
          </a:p>
          <a:p>
            <a:pPr lvl="1"/>
            <a:r>
              <a:rPr lang="en-AU" sz="1400" dirty="0" err="1" smtClean="0"/>
              <a:t>Youtube</a:t>
            </a:r>
            <a:r>
              <a:rPr lang="en-AU" sz="1400" dirty="0" smtClean="0"/>
              <a:t> and IEEE.tv channel</a:t>
            </a:r>
            <a:endParaRPr lang="en-AU" sz="1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220" y="4206282"/>
            <a:ext cx="293116" cy="29311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220" y="4592770"/>
            <a:ext cx="291524" cy="28515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539" y="5558374"/>
            <a:ext cx="376871" cy="376871"/>
          </a:xfrm>
          <a:prstGeom prst="rect">
            <a:avLst/>
          </a:prstGeom>
        </p:spPr>
      </p:pic>
      <p:pic>
        <p:nvPicPr>
          <p:cNvPr id="11" name="Picture 10"/>
          <p:cNvPicPr/>
          <p:nvPr/>
        </p:nvPicPr>
        <p:blipFill>
          <a:blip r:embed="rId6">
            <a:extLst>
              <a:ext uri="{28A0092B-C50C-407E-A947-70E740481C1C}">
                <a14:useLocalDpi xmlns:a14="http://schemas.microsoft.com/office/drawing/2010/main" val="0"/>
              </a:ext>
            </a:extLst>
          </a:blip>
          <a:srcRect/>
          <a:stretch>
            <a:fillRect/>
          </a:stretch>
        </p:blipFill>
        <p:spPr bwMode="auto">
          <a:xfrm>
            <a:off x="5610575" y="4110496"/>
            <a:ext cx="3138313" cy="2088029"/>
          </a:xfrm>
          <a:prstGeom prst="rect">
            <a:avLst/>
          </a:prstGeom>
          <a:noFill/>
          <a:ln>
            <a:noFill/>
          </a:ln>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104" y="4592770"/>
            <a:ext cx="293116" cy="293116"/>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812" y="4928418"/>
            <a:ext cx="291524" cy="285159"/>
          </a:xfrm>
          <a:prstGeom prst="rect">
            <a:avLst/>
          </a:prstGeom>
        </p:spPr>
      </p:pic>
    </p:spTree>
    <p:extLst>
      <p:ext uri="{BB962C8B-B14F-4D97-AF65-F5344CB8AC3E}">
        <p14:creationId xmlns:p14="http://schemas.microsoft.com/office/powerpoint/2010/main" val="1617865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889" y="197555"/>
            <a:ext cx="8980311" cy="1030112"/>
          </a:xfrm>
        </p:spPr>
        <p:txBody>
          <a:bodyPr/>
          <a:lstStyle/>
          <a:p>
            <a:r>
              <a:rPr lang="en-AU" dirty="0" smtClean="0"/>
              <a:t>Facebook Young Professionals Page</a:t>
            </a:r>
            <a:endParaRPr lang="en-AU" dirty="0"/>
          </a:p>
        </p:txBody>
      </p:sp>
      <p:sp>
        <p:nvSpPr>
          <p:cNvPr id="3" name="Content Placeholder 2"/>
          <p:cNvSpPr>
            <a:spLocks noGrp="1"/>
          </p:cNvSpPr>
          <p:nvPr>
            <p:ph sz="half" idx="11"/>
          </p:nvPr>
        </p:nvSpPr>
        <p:spPr/>
        <p:txBody>
          <a:bodyPr/>
          <a:lstStyle/>
          <a:p>
            <a:endParaRPr lang="en-AU"/>
          </a:p>
        </p:txBody>
      </p:sp>
      <p:sp>
        <p:nvSpPr>
          <p:cNvPr id="5" name="Slide Number Placeholder 4"/>
          <p:cNvSpPr>
            <a:spLocks noGrp="1"/>
          </p:cNvSpPr>
          <p:nvPr>
            <p:ph type="sldNum" sz="quarter" idx="13"/>
          </p:nvPr>
        </p:nvSpPr>
        <p:spPr/>
        <p:txBody>
          <a:bodyPr/>
          <a:lstStyle/>
          <a:p>
            <a:pPr>
              <a:defRPr/>
            </a:pPr>
            <a:fld id="{5C6912CF-E84B-4598-9289-55BDE9022961}" type="slidenum">
              <a:rPr lang="en-US" smtClean="0"/>
              <a:pPr>
                <a:defRPr/>
              </a:pPr>
              <a:t>14</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486" y="1662402"/>
            <a:ext cx="6459764" cy="4614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4004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377371" y="159657"/>
            <a:ext cx="8080829" cy="1053193"/>
          </a:xfrm>
        </p:spPr>
        <p:txBody>
          <a:bodyPr/>
          <a:lstStyle/>
          <a:p>
            <a:pPr eaLnBrk="1" hangingPunct="1"/>
            <a:r>
              <a:rPr lang="en-US" altLang="en-US" dirty="0" smtClean="0"/>
              <a:t>LinkedIn Company Page</a:t>
            </a:r>
          </a:p>
        </p:txBody>
      </p:sp>
      <p:sp>
        <p:nvSpPr>
          <p:cNvPr id="24578" name="Content Placeholder 2"/>
          <p:cNvSpPr>
            <a:spLocks noGrp="1"/>
          </p:cNvSpPr>
          <p:nvPr>
            <p:ph idx="1"/>
          </p:nvPr>
        </p:nvSpPr>
        <p:spPr>
          <a:xfrm>
            <a:off x="685800" y="1231900"/>
            <a:ext cx="7772400" cy="5068888"/>
          </a:xfrm>
        </p:spPr>
        <p:txBody>
          <a:bodyPr/>
          <a:lstStyle/>
          <a:p>
            <a:pPr marL="0" indent="0" eaLnBrk="1" hangingPunct="1">
              <a:buNone/>
            </a:pPr>
            <a:endParaRPr lang="en-US" altLang="en-US" dirty="0" smtClean="0"/>
          </a:p>
        </p:txBody>
      </p:sp>
      <p:sp>
        <p:nvSpPr>
          <p:cNvPr id="24580"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2A82EECC-0102-4BF6-9FB0-FC67E09B5C10}" type="slidenum">
              <a:rPr lang="en-US" altLang="en-US" sz="1000">
                <a:solidFill>
                  <a:srgbClr val="898989"/>
                </a:solidFill>
              </a:rPr>
              <a:pPr/>
              <a:t>15</a:t>
            </a:fld>
            <a:endParaRPr lang="en-US" altLang="en-US" sz="1000">
              <a:solidFill>
                <a:srgbClr val="898989"/>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484" y="1575101"/>
            <a:ext cx="6444343" cy="4360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4811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p:nvPr>
        </p:nvSpPr>
        <p:spPr bwMode="auto">
          <a:xfrm>
            <a:off x="366713" y="196850"/>
            <a:ext cx="8382000" cy="1030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AU" dirty="0" smtClean="0">
                <a:latin typeface="Verdana" pitchFamily="34" charset="0"/>
                <a:ea typeface="Verdana" pitchFamily="34" charset="0"/>
                <a:cs typeface="Verdana" pitchFamily="34" charset="0"/>
              </a:rPr>
              <a:t>Webinar Program</a:t>
            </a:r>
            <a:endParaRPr lang="en-AU" sz="2800" dirty="0" smtClean="0">
              <a:solidFill>
                <a:srgbClr val="FFFF00"/>
              </a:solidFill>
              <a:latin typeface="Verdana" pitchFamily="34" charset="0"/>
              <a:ea typeface="Verdana" pitchFamily="34" charset="0"/>
              <a:cs typeface="Verdana" pitchFamily="34" charset="0"/>
            </a:endParaRPr>
          </a:p>
        </p:txBody>
      </p:sp>
      <p:sp>
        <p:nvSpPr>
          <p:cNvPr id="17413" name="Content Placeholder 7"/>
          <p:cNvSpPr>
            <a:spLocks noGrp="1"/>
          </p:cNvSpPr>
          <p:nvPr>
            <p:ph sz="half" idx="11"/>
          </p:nvPr>
        </p:nvSpPr>
        <p:spPr bwMode="auto">
          <a:xfrm>
            <a:off x="366712" y="1644650"/>
            <a:ext cx="8597775" cy="50247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AU" sz="2000" dirty="0" smtClean="0">
                <a:latin typeface="Verdana" pitchFamily="34" charset="0"/>
                <a:ea typeface="Verdana" pitchFamily="34" charset="0"/>
                <a:cs typeface="Verdana" pitchFamily="34" charset="0"/>
              </a:rPr>
              <a:t>Monthly webinars </a:t>
            </a:r>
          </a:p>
          <a:p>
            <a:pPr lvl="1"/>
            <a:r>
              <a:rPr lang="en-AU" sz="1600" dirty="0" smtClean="0">
                <a:latin typeface="Verdana" pitchFamily="34" charset="0"/>
                <a:ea typeface="Verdana" pitchFamily="34" charset="0"/>
                <a:cs typeface="Verdana" pitchFamily="34" charset="0"/>
              </a:rPr>
              <a:t>February 2014: “Leadership Excellence, Part 1”</a:t>
            </a:r>
          </a:p>
          <a:p>
            <a:pPr lvl="1"/>
            <a:r>
              <a:rPr lang="en-AU" sz="1600" dirty="0" smtClean="0">
                <a:latin typeface="Verdana" pitchFamily="34" charset="0"/>
                <a:ea typeface="Verdana" pitchFamily="34" charset="0"/>
                <a:cs typeface="Verdana" pitchFamily="34" charset="0"/>
              </a:rPr>
              <a:t>March 2014: “Best of CES”</a:t>
            </a:r>
          </a:p>
          <a:p>
            <a:pPr lvl="1"/>
            <a:r>
              <a:rPr lang="en-AU" sz="1600" dirty="0" smtClean="0">
                <a:latin typeface="Verdana" pitchFamily="34" charset="0"/>
                <a:ea typeface="Verdana" pitchFamily="34" charset="0"/>
                <a:cs typeface="Verdana" pitchFamily="34" charset="0"/>
              </a:rPr>
              <a:t>April 2014: “Electromagnetic Compatibility Society Webinar”</a:t>
            </a:r>
          </a:p>
          <a:p>
            <a:pPr lvl="1"/>
            <a:r>
              <a:rPr lang="en-AU" sz="1600" dirty="0" smtClean="0">
                <a:latin typeface="Verdana" pitchFamily="34" charset="0"/>
                <a:ea typeface="Verdana" pitchFamily="34" charset="0"/>
                <a:cs typeface="Verdana" pitchFamily="34" charset="0"/>
              </a:rPr>
              <a:t>April 2014: “Humanitarian Frameworks”</a:t>
            </a:r>
          </a:p>
          <a:p>
            <a:pPr lvl="1"/>
            <a:r>
              <a:rPr lang="en-AU" sz="1600" dirty="0" smtClean="0">
                <a:latin typeface="Verdana" pitchFamily="34" charset="0"/>
                <a:ea typeface="Verdana" pitchFamily="34" charset="0"/>
                <a:cs typeface="Verdana" pitchFamily="34" charset="0"/>
              </a:rPr>
              <a:t>May 2014: “Leadership Excellence, Part 2”</a:t>
            </a:r>
          </a:p>
          <a:p>
            <a:pPr lvl="1"/>
            <a:r>
              <a:rPr lang="en-AU" sz="1600" dirty="0" smtClean="0">
                <a:latin typeface="Verdana" pitchFamily="34" charset="0"/>
                <a:ea typeface="Verdana" pitchFamily="34" charset="0"/>
                <a:cs typeface="Verdana" pitchFamily="34" charset="0"/>
              </a:rPr>
              <a:t>June 2014: “Stay efficient while being busy” (WIE collaboration)</a:t>
            </a:r>
          </a:p>
          <a:p>
            <a:pPr lvl="1"/>
            <a:r>
              <a:rPr lang="en-AU" sz="1600" dirty="0" smtClean="0">
                <a:latin typeface="Verdana" pitchFamily="34" charset="0"/>
                <a:ea typeface="Verdana" pitchFamily="34" charset="0"/>
                <a:cs typeface="Verdana" pitchFamily="34" charset="0"/>
              </a:rPr>
              <a:t>July 2014: “Leading world class organizations”</a:t>
            </a:r>
          </a:p>
          <a:p>
            <a:pPr lvl="1"/>
            <a:r>
              <a:rPr lang="en-AU" sz="1600" dirty="0" smtClean="0">
                <a:latin typeface="Verdana" pitchFamily="34" charset="0"/>
                <a:ea typeface="Verdana" pitchFamily="34" charset="0"/>
                <a:cs typeface="Verdana" pitchFamily="34" charset="0"/>
              </a:rPr>
              <a:t>August 2014: “</a:t>
            </a:r>
            <a:r>
              <a:rPr lang="en-AU" sz="1600" dirty="0"/>
              <a:t>Why Engineering Matters for </a:t>
            </a:r>
            <a:r>
              <a:rPr lang="en-AU" sz="1600" dirty="0" smtClean="0"/>
              <a:t>Women”</a:t>
            </a:r>
            <a:endParaRPr lang="en-AU" sz="1600" dirty="0" smtClean="0">
              <a:latin typeface="Verdana" pitchFamily="34" charset="0"/>
              <a:ea typeface="Verdana" pitchFamily="34" charset="0"/>
              <a:cs typeface="Verdana" pitchFamily="34" charset="0"/>
            </a:endParaRPr>
          </a:p>
          <a:p>
            <a:pPr lvl="1"/>
            <a:r>
              <a:rPr lang="en-AU" sz="1600" dirty="0" smtClean="0">
                <a:latin typeface="Verdana" pitchFamily="34" charset="0"/>
                <a:ea typeface="Verdana" pitchFamily="34" charset="0"/>
                <a:cs typeface="Verdana" pitchFamily="34" charset="0"/>
              </a:rPr>
              <a:t>…many more!</a:t>
            </a:r>
            <a:br>
              <a:rPr lang="en-AU" sz="1600" dirty="0" smtClean="0">
                <a:latin typeface="Verdana" pitchFamily="34" charset="0"/>
                <a:ea typeface="Verdana" pitchFamily="34" charset="0"/>
                <a:cs typeface="Verdana" pitchFamily="34" charset="0"/>
              </a:rPr>
            </a:br>
            <a:endParaRPr lang="en-AU" sz="1600" dirty="0" smtClean="0">
              <a:latin typeface="Verdana" pitchFamily="34" charset="0"/>
              <a:ea typeface="Verdana" pitchFamily="34" charset="0"/>
              <a:cs typeface="Verdana" pitchFamily="34" charset="0"/>
            </a:endParaRPr>
          </a:p>
          <a:p>
            <a:r>
              <a:rPr lang="en-AU" sz="2000" dirty="0" smtClean="0">
                <a:latin typeface="Verdana" pitchFamily="34" charset="0"/>
                <a:ea typeface="Verdana" pitchFamily="34" charset="0"/>
                <a:cs typeface="Verdana" pitchFamily="34" charset="0"/>
              </a:rPr>
              <a:t>Webinar team</a:t>
            </a:r>
          </a:p>
          <a:p>
            <a:pPr lvl="1"/>
            <a:r>
              <a:rPr lang="en-AU" sz="1600" dirty="0">
                <a:latin typeface="Verdana" pitchFamily="34" charset="0"/>
                <a:ea typeface="Verdana" pitchFamily="34" charset="0"/>
                <a:cs typeface="Verdana" pitchFamily="34" charset="0"/>
              </a:rPr>
              <a:t>Mathew </a:t>
            </a:r>
            <a:r>
              <a:rPr lang="en-AU" sz="1600" dirty="0" err="1">
                <a:latin typeface="Verdana" pitchFamily="34" charset="0"/>
                <a:ea typeface="Verdana" pitchFamily="34" charset="0"/>
                <a:cs typeface="Verdana" pitchFamily="34" charset="0"/>
              </a:rPr>
              <a:t>Carias</a:t>
            </a:r>
            <a:r>
              <a:rPr lang="en-AU" sz="1600" dirty="0">
                <a:latin typeface="Verdana" pitchFamily="34" charset="0"/>
                <a:ea typeface="Verdana" pitchFamily="34" charset="0"/>
                <a:cs typeface="Verdana" pitchFamily="34" charset="0"/>
              </a:rPr>
              <a:t>, Toronto </a:t>
            </a:r>
            <a:r>
              <a:rPr lang="en-AU" sz="1600" dirty="0" smtClean="0">
                <a:latin typeface="Verdana" pitchFamily="34" charset="0"/>
                <a:ea typeface="Verdana" pitchFamily="34" charset="0"/>
                <a:cs typeface="Verdana" pitchFamily="34" charset="0"/>
              </a:rPr>
              <a:t>Section</a:t>
            </a:r>
          </a:p>
          <a:p>
            <a:pPr lvl="1"/>
            <a:r>
              <a:rPr lang="en-AU" sz="1600" dirty="0" err="1" smtClean="0">
                <a:latin typeface="Verdana" pitchFamily="34" charset="0"/>
                <a:ea typeface="Verdana" pitchFamily="34" charset="0"/>
                <a:cs typeface="Verdana" pitchFamily="34" charset="0"/>
              </a:rPr>
              <a:t>Simay</a:t>
            </a:r>
            <a:r>
              <a:rPr lang="en-AU" sz="1600" dirty="0" smtClean="0">
                <a:latin typeface="Verdana" pitchFamily="34" charset="0"/>
                <a:ea typeface="Verdana" pitchFamily="34" charset="0"/>
                <a:cs typeface="Verdana" pitchFamily="34" charset="0"/>
              </a:rPr>
              <a:t> </a:t>
            </a:r>
            <a:r>
              <a:rPr lang="en-AU" sz="1600" dirty="0" err="1" smtClean="0">
                <a:latin typeface="Verdana" pitchFamily="34" charset="0"/>
                <a:ea typeface="Verdana" pitchFamily="34" charset="0"/>
                <a:cs typeface="Verdana" pitchFamily="34" charset="0"/>
              </a:rPr>
              <a:t>Akar</a:t>
            </a:r>
            <a:r>
              <a:rPr lang="en-AU" sz="1600" dirty="0" smtClean="0">
                <a:latin typeface="Verdana" pitchFamily="34" charset="0"/>
                <a:ea typeface="Verdana" pitchFamily="34" charset="0"/>
                <a:cs typeface="Verdana" pitchFamily="34" charset="0"/>
              </a:rPr>
              <a:t>, Turkey Section</a:t>
            </a:r>
          </a:p>
          <a:p>
            <a:pPr marL="411480" lvl="1" indent="0">
              <a:buNone/>
            </a:pPr>
            <a:endParaRPr lang="en-AU" sz="1600" dirty="0">
              <a:latin typeface="Verdana" pitchFamily="34" charset="0"/>
              <a:ea typeface="Verdana" pitchFamily="34" charset="0"/>
              <a:cs typeface="Verdana" pitchFamily="34" charset="0"/>
            </a:endParaRPr>
          </a:p>
        </p:txBody>
      </p:sp>
      <p:pic>
        <p:nvPicPr>
          <p:cNvPr id="1026" name="Picture 2" descr="Leadership Excell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868709"/>
            <a:ext cx="1831082" cy="12659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fbcdn-sphotos-c-a.akamaihd.net/hphotos-ak-prn2/988235_10151591972963127_1607603197_n.jpg"/>
          <p:cNvPicPr>
            <a:picLocks noChangeAspect="1" noChangeArrowheads="1"/>
          </p:cNvPicPr>
          <p:nvPr/>
        </p:nvPicPr>
        <p:blipFill rotWithShape="1">
          <a:blip r:embed="rId4">
            <a:extLst>
              <a:ext uri="{28A0092B-C50C-407E-A947-70E740481C1C}">
                <a14:useLocalDpi xmlns:a14="http://schemas.microsoft.com/office/drawing/2010/main" val="0"/>
              </a:ext>
            </a:extLst>
          </a:blip>
          <a:srcRect l="53962" t="18902" r="23019" b="46862"/>
          <a:stretch/>
        </p:blipFill>
        <p:spPr bwMode="auto">
          <a:xfrm>
            <a:off x="5778444" y="5085184"/>
            <a:ext cx="1529860" cy="15121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s://scontent-a.xx.fbcdn.net/hphotos-frc3/972253_10151711885941271_29182528_n.jpg"/>
          <p:cNvPicPr>
            <a:picLocks noChangeAspect="1" noChangeArrowheads="1"/>
          </p:cNvPicPr>
          <p:nvPr/>
        </p:nvPicPr>
        <p:blipFill rotWithShape="1">
          <a:blip r:embed="rId5">
            <a:extLst>
              <a:ext uri="{28A0092B-C50C-407E-A947-70E740481C1C}">
                <a14:useLocalDpi xmlns:a14="http://schemas.microsoft.com/office/drawing/2010/main" val="0"/>
              </a:ext>
            </a:extLst>
          </a:blip>
          <a:srcRect l="11871" t="9513" r="67653" b="52153"/>
          <a:stretch/>
        </p:blipFill>
        <p:spPr bwMode="auto">
          <a:xfrm>
            <a:off x="4440507" y="5085183"/>
            <a:ext cx="1211613" cy="1512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8582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p:nvPr>
        </p:nvSpPr>
        <p:spPr bwMode="auto">
          <a:xfrm>
            <a:off x="366713" y="196850"/>
            <a:ext cx="8382000" cy="1030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AU" dirty="0" smtClean="0">
                <a:latin typeface="Verdana" pitchFamily="34" charset="0"/>
                <a:ea typeface="Verdana" pitchFamily="34" charset="0"/>
                <a:cs typeface="Verdana" pitchFamily="34" charset="0"/>
              </a:rPr>
              <a:t>Career-Based Services</a:t>
            </a:r>
            <a:endParaRPr lang="en-AU" sz="2800" dirty="0" smtClean="0">
              <a:solidFill>
                <a:srgbClr val="FFFF00"/>
              </a:solidFill>
              <a:latin typeface="Verdana" pitchFamily="34" charset="0"/>
              <a:ea typeface="Verdana" pitchFamily="34" charset="0"/>
              <a:cs typeface="Verdana" pitchFamily="34" charset="0"/>
            </a:endParaRPr>
          </a:p>
        </p:txBody>
      </p:sp>
      <p:sp>
        <p:nvSpPr>
          <p:cNvPr id="17413" name="Content Placeholder 7"/>
          <p:cNvSpPr>
            <a:spLocks noGrp="1"/>
          </p:cNvSpPr>
          <p:nvPr>
            <p:ph sz="half" idx="11"/>
          </p:nvPr>
        </p:nvSpPr>
        <p:spPr bwMode="auto">
          <a:xfrm>
            <a:off x="366712" y="1816050"/>
            <a:ext cx="8597775" cy="52853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eaLnBrk="1" hangingPunct="1"/>
            <a:r>
              <a:rPr lang="en-AU" sz="2000" dirty="0" smtClean="0">
                <a:latin typeface="Verdana" pitchFamily="34" charset="0"/>
                <a:ea typeface="Verdana" pitchFamily="34" charset="0"/>
                <a:cs typeface="Verdana" pitchFamily="34" charset="0"/>
              </a:rPr>
              <a:t> </a:t>
            </a:r>
          </a:p>
          <a:p>
            <a:pPr lvl="1"/>
            <a:endParaRPr lang="en-AU" sz="1600" dirty="0" smtClean="0">
              <a:latin typeface="Verdana" pitchFamily="34" charset="0"/>
              <a:ea typeface="Verdana" pitchFamily="34" charset="0"/>
              <a:cs typeface="Verdana" pitchFamily="34" charset="0"/>
            </a:endParaRPr>
          </a:p>
          <a:p>
            <a:pPr lvl="1"/>
            <a:r>
              <a:rPr lang="en-CA" sz="1600" dirty="0" smtClean="0"/>
              <a:t>Launched in 2013: </a:t>
            </a:r>
            <a:r>
              <a:rPr lang="en-US" sz="1400" b="1" dirty="0">
                <a:solidFill>
                  <a:srgbClr val="7030A0"/>
                </a:solidFill>
              </a:rPr>
              <a:t>http://mentoring.ieee.org</a:t>
            </a:r>
            <a:r>
              <a:rPr lang="en-US" sz="1400" b="1" dirty="0" smtClean="0">
                <a:solidFill>
                  <a:srgbClr val="7030A0"/>
                </a:solidFill>
              </a:rPr>
              <a:t>/</a:t>
            </a:r>
            <a:endParaRPr lang="en-CA" sz="1400" b="1" dirty="0" smtClean="0">
              <a:solidFill>
                <a:srgbClr val="7030A0"/>
              </a:solidFill>
            </a:endParaRPr>
          </a:p>
          <a:p>
            <a:pPr lvl="1"/>
            <a:r>
              <a:rPr lang="en-CA" sz="1600" dirty="0" smtClean="0"/>
              <a:t>Online career mentorship tool for both mentors and mentees</a:t>
            </a:r>
          </a:p>
          <a:p>
            <a:pPr lvl="1"/>
            <a:r>
              <a:rPr lang="en-CA" sz="1600" dirty="0" smtClean="0">
                <a:latin typeface="Verdana" pitchFamily="34" charset="0"/>
                <a:ea typeface="Verdana" pitchFamily="34" charset="0"/>
                <a:cs typeface="Verdana" pitchFamily="34" charset="0"/>
              </a:rPr>
              <a:t>Mentor and mentees connect based on technical/professional interests</a:t>
            </a:r>
            <a:br>
              <a:rPr lang="en-CA" sz="1600" dirty="0" smtClean="0">
                <a:latin typeface="Verdana" pitchFamily="34" charset="0"/>
                <a:ea typeface="Verdana" pitchFamily="34" charset="0"/>
                <a:cs typeface="Verdana" pitchFamily="34" charset="0"/>
              </a:rPr>
            </a:br>
            <a:endParaRPr lang="en-AU" sz="1600" dirty="0" smtClean="0">
              <a:latin typeface="Verdana" pitchFamily="34" charset="0"/>
              <a:ea typeface="Verdana" pitchFamily="34" charset="0"/>
              <a:cs typeface="Verdana" pitchFamily="34" charset="0"/>
            </a:endParaRPr>
          </a:p>
          <a:p>
            <a:pPr eaLnBrk="1" hangingPunct="1"/>
            <a:r>
              <a:rPr lang="en-AU" sz="2000" dirty="0" smtClean="0">
                <a:latin typeface="Verdana" pitchFamily="34" charset="0"/>
                <a:ea typeface="Verdana" pitchFamily="34" charset="0"/>
                <a:cs typeface="Verdana" pitchFamily="34" charset="0"/>
              </a:rPr>
              <a:t> </a:t>
            </a:r>
          </a:p>
          <a:p>
            <a:pPr lvl="1"/>
            <a:endParaRPr lang="en-AU" sz="1600" dirty="0" smtClean="0">
              <a:latin typeface="Verdana" pitchFamily="34" charset="0"/>
              <a:ea typeface="Verdana" pitchFamily="34" charset="0"/>
              <a:cs typeface="Verdana" pitchFamily="34" charset="0"/>
            </a:endParaRPr>
          </a:p>
          <a:p>
            <a:pPr lvl="1"/>
            <a:r>
              <a:rPr lang="en-AU" sz="1600" dirty="0" smtClean="0">
                <a:latin typeface="Verdana" pitchFamily="34" charset="0"/>
                <a:ea typeface="Verdana" pitchFamily="34" charset="0"/>
                <a:cs typeface="Verdana" pitchFamily="34" charset="0"/>
              </a:rPr>
              <a:t>Launched in early 2014: </a:t>
            </a:r>
            <a:r>
              <a:rPr lang="en-US" sz="1600" b="1" dirty="0" smtClean="0">
                <a:solidFill>
                  <a:srgbClr val="7030A0"/>
                </a:solidFill>
              </a:rPr>
              <a:t>www.ieee.org/resumelab</a:t>
            </a:r>
            <a:endParaRPr lang="en-AU" sz="1600" dirty="0" smtClean="0">
              <a:latin typeface="Verdana" pitchFamily="34" charset="0"/>
              <a:ea typeface="Verdana" pitchFamily="34" charset="0"/>
              <a:cs typeface="Verdana" pitchFamily="34" charset="0"/>
            </a:endParaRPr>
          </a:p>
          <a:p>
            <a:pPr lvl="1"/>
            <a:r>
              <a:rPr lang="en-AU" sz="1600" dirty="0" smtClean="0">
                <a:latin typeface="Verdana" pitchFamily="34" charset="0"/>
                <a:ea typeface="Verdana" pitchFamily="34" charset="0"/>
                <a:cs typeface="Verdana" pitchFamily="34" charset="0"/>
              </a:rPr>
              <a:t>Suite of online resume/CV development tools </a:t>
            </a:r>
            <a:r>
              <a:rPr lang="en-CA" sz="1600" dirty="0" smtClean="0">
                <a:latin typeface="Verdana" pitchFamily="34" charset="0"/>
                <a:ea typeface="Verdana" pitchFamily="34" charset="0"/>
                <a:cs typeface="Verdana" pitchFamily="34" charset="0"/>
              </a:rPr>
              <a:t>for </a:t>
            </a:r>
            <a:br>
              <a:rPr lang="en-CA" sz="1600" dirty="0" smtClean="0">
                <a:latin typeface="Verdana" pitchFamily="34" charset="0"/>
                <a:ea typeface="Verdana" pitchFamily="34" charset="0"/>
                <a:cs typeface="Verdana" pitchFamily="34" charset="0"/>
              </a:rPr>
            </a:br>
            <a:r>
              <a:rPr lang="en-CA" sz="1600" dirty="0" smtClean="0">
                <a:latin typeface="Verdana" pitchFamily="34" charset="0"/>
                <a:ea typeface="Verdana" pitchFamily="34" charset="0"/>
                <a:cs typeface="Verdana" pitchFamily="34" charset="0"/>
              </a:rPr>
              <a:t>each </a:t>
            </a:r>
            <a:r>
              <a:rPr lang="en-CA" sz="1600" dirty="0">
                <a:latin typeface="Verdana" pitchFamily="34" charset="0"/>
                <a:ea typeface="Verdana" pitchFamily="34" charset="0"/>
                <a:cs typeface="Verdana" pitchFamily="34" charset="0"/>
              </a:rPr>
              <a:t>step of the job seeking </a:t>
            </a:r>
            <a:r>
              <a:rPr lang="en-CA" sz="1600" dirty="0" smtClean="0">
                <a:latin typeface="Verdana" pitchFamily="34" charset="0"/>
                <a:ea typeface="Verdana" pitchFamily="34" charset="0"/>
                <a:cs typeface="Verdana" pitchFamily="34" charset="0"/>
              </a:rPr>
              <a:t>process</a:t>
            </a:r>
            <a:endParaRPr lang="en-AU" sz="1600" dirty="0" smtClean="0">
              <a:latin typeface="Verdana" pitchFamily="34" charset="0"/>
              <a:ea typeface="Verdana" pitchFamily="34" charset="0"/>
              <a:cs typeface="Verdana" pitchFamily="34" charset="0"/>
            </a:endParaRPr>
          </a:p>
          <a:p>
            <a:pPr lvl="1"/>
            <a:endParaRPr lang="en-AU" sz="1600" dirty="0" smtClean="0">
              <a:latin typeface="Verdana" pitchFamily="34" charset="0"/>
              <a:ea typeface="Verdana" pitchFamily="34" charset="0"/>
              <a:cs typeface="Verdana" pitchFamily="34" charset="0"/>
            </a:endParaRPr>
          </a:p>
          <a:p>
            <a:r>
              <a:rPr lang="en-AU" dirty="0" smtClean="0">
                <a:latin typeface="Verdana" pitchFamily="34" charset="0"/>
                <a:ea typeface="Verdana" pitchFamily="34" charset="0"/>
                <a:cs typeface="Verdana" pitchFamily="34" charset="0"/>
              </a:rPr>
              <a:t>Career-Based Services team</a:t>
            </a:r>
          </a:p>
          <a:p>
            <a:pPr lvl="1"/>
            <a:r>
              <a:rPr lang="en-AU" sz="1700" dirty="0" err="1">
                <a:latin typeface="Verdana" pitchFamily="34" charset="0"/>
                <a:ea typeface="Verdana" pitchFamily="34" charset="0"/>
                <a:cs typeface="Verdana" pitchFamily="34" charset="0"/>
              </a:rPr>
              <a:t>Venkata</a:t>
            </a:r>
            <a:r>
              <a:rPr lang="en-AU" sz="1700" dirty="0">
                <a:latin typeface="Verdana" pitchFamily="34" charset="0"/>
                <a:ea typeface="Verdana" pitchFamily="34" charset="0"/>
                <a:cs typeface="Verdana" pitchFamily="34" charset="0"/>
              </a:rPr>
              <a:t> </a:t>
            </a:r>
            <a:r>
              <a:rPr lang="en-AU" sz="1700" dirty="0" err="1" smtClean="0">
                <a:latin typeface="Verdana" pitchFamily="34" charset="0"/>
                <a:ea typeface="Verdana" pitchFamily="34" charset="0"/>
                <a:cs typeface="Verdana" pitchFamily="34" charset="0"/>
              </a:rPr>
              <a:t>Chivukula</a:t>
            </a:r>
            <a:r>
              <a:rPr lang="en-AU" sz="1700" dirty="0" smtClean="0">
                <a:latin typeface="Verdana" pitchFamily="34" charset="0"/>
                <a:ea typeface="Verdana" pitchFamily="34" charset="0"/>
                <a:cs typeface="Verdana" pitchFamily="34" charset="0"/>
              </a:rPr>
              <a:t>, Eastern North Carolina Section</a:t>
            </a:r>
            <a:r>
              <a:rPr lang="en-AU" sz="1700" i="1" dirty="0" smtClean="0">
                <a:latin typeface="Verdana" pitchFamily="34" charset="0"/>
                <a:ea typeface="Verdana" pitchFamily="34" charset="0"/>
                <a:cs typeface="Verdana" pitchFamily="34" charset="0"/>
              </a:rPr>
              <a:t> </a:t>
            </a:r>
            <a:br>
              <a:rPr lang="en-AU" sz="1700" i="1" dirty="0" smtClean="0">
                <a:latin typeface="Verdana" pitchFamily="34" charset="0"/>
                <a:ea typeface="Verdana" pitchFamily="34" charset="0"/>
                <a:cs typeface="Verdana" pitchFamily="34" charset="0"/>
              </a:rPr>
            </a:br>
            <a:endParaRPr lang="en-AU" sz="1700" i="1" dirty="0">
              <a:latin typeface="Verdana" pitchFamily="34" charset="0"/>
              <a:ea typeface="Verdana" pitchFamily="34" charset="0"/>
              <a:cs typeface="Verdana" pitchFamily="34" charset="0"/>
            </a:endParaRPr>
          </a:p>
        </p:txBody>
      </p:sp>
      <p:pic>
        <p:nvPicPr>
          <p:cNvPr id="8" name="Picture 7"/>
          <p:cNvPicPr>
            <a:picLocks noChangeAspect="1"/>
          </p:cNvPicPr>
          <p:nvPr/>
        </p:nvPicPr>
        <p:blipFill>
          <a:blip r:embed="rId3"/>
          <a:stretch>
            <a:fillRect/>
          </a:stretch>
        </p:blipFill>
        <p:spPr>
          <a:xfrm>
            <a:off x="899592" y="3816424"/>
            <a:ext cx="2585742" cy="720080"/>
          </a:xfrm>
          <a:prstGeom prst="rect">
            <a:avLst/>
          </a:prstGeom>
        </p:spPr>
      </p:pic>
      <p:pic>
        <p:nvPicPr>
          <p:cNvPr id="2050" name="Picture 2" descr="https://lh5.googleusercontent.com/-JuMQMF5upA4/TXrnny4Xc6I/AAAAAAAAKrA/G1HkIEd3LwI/w650-h648-no/IMG_47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1406" y="5085184"/>
            <a:ext cx="1589066"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mentoring.ieee.org/pics/ementor/findAMentor.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548680"/>
            <a:ext cx="2632664" cy="17281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EEE support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1728192"/>
            <a:ext cx="3355851" cy="653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0869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a:t>
            </a:r>
            <a:r>
              <a:rPr lang="en-AU" dirty="0" err="1" smtClean="0"/>
              <a:t>GOLDRush</a:t>
            </a:r>
            <a:endParaRPr lang="en-AU" dirty="0"/>
          </a:p>
        </p:txBody>
      </p:sp>
      <p:sp>
        <p:nvSpPr>
          <p:cNvPr id="4" name="Slide Number Placeholder 3"/>
          <p:cNvSpPr>
            <a:spLocks noGrp="1"/>
          </p:cNvSpPr>
          <p:nvPr>
            <p:ph type="sldNum" sz="quarter" idx="13"/>
          </p:nvPr>
        </p:nvSpPr>
        <p:spPr/>
        <p:txBody>
          <a:bodyPr/>
          <a:lstStyle/>
          <a:p>
            <a:fld id="{60BC5383-B22C-A746-A4AF-C32103C6BFA6}" type="slidenum">
              <a:rPr lang="en-US" smtClean="0">
                <a:solidFill>
                  <a:prstClr val="black">
                    <a:tint val="75000"/>
                  </a:prstClr>
                </a:solidFill>
              </a:rPr>
              <a:pPr/>
              <a:t>18</a:t>
            </a:fld>
            <a:endParaRPr lang="en-US" dirty="0">
              <a:solidFill>
                <a:prstClr val="black">
                  <a:tint val="75000"/>
                </a:prstClr>
              </a:solidFill>
            </a:endParaRPr>
          </a:p>
        </p:txBody>
      </p:sp>
      <p:sp>
        <p:nvSpPr>
          <p:cNvPr id="5" name="Content Placeholder 4"/>
          <p:cNvSpPr>
            <a:spLocks noGrp="1"/>
          </p:cNvSpPr>
          <p:nvPr>
            <p:ph sz="half" idx="11"/>
          </p:nvPr>
        </p:nvSpPr>
        <p:spPr/>
        <p:txBody>
          <a:bodyPr/>
          <a:lstStyle/>
          <a:p>
            <a:r>
              <a:rPr lang="en-AU" dirty="0" smtClean="0">
                <a:hlinkClick r:id="rId2"/>
              </a:rPr>
              <a:t>www.ieeegoldrush.org</a:t>
            </a:r>
            <a:r>
              <a:rPr lang="en-AU" dirty="0" smtClean="0"/>
              <a:t> </a:t>
            </a:r>
          </a:p>
          <a:p>
            <a:r>
              <a:rPr lang="en-AU" dirty="0" smtClean="0"/>
              <a:t>Featuring IEEE Young Professionals member and volunteer news and announcements.</a:t>
            </a:r>
          </a:p>
          <a:p>
            <a:r>
              <a:rPr lang="en-AU" dirty="0" smtClean="0"/>
              <a:t>Contributions should be sent to: </a:t>
            </a:r>
            <a:r>
              <a:rPr lang="en-AU" dirty="0" smtClean="0">
                <a:hlinkClick r:id="rId3"/>
              </a:rPr>
              <a:t>goldrush@ieee.org</a:t>
            </a:r>
            <a:r>
              <a:rPr lang="en-AU" dirty="0" smtClean="0"/>
              <a:t> </a:t>
            </a:r>
          </a:p>
          <a:p>
            <a:endParaRPr lang="en-AU" dirty="0" smtClean="0"/>
          </a:p>
          <a:p>
            <a:endParaRPr lang="en-AU"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4029" y="3675257"/>
            <a:ext cx="3958999" cy="2790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3116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More Information</a:t>
            </a:r>
            <a:endParaRPr lang="en-AU" dirty="0"/>
          </a:p>
        </p:txBody>
      </p:sp>
      <p:sp>
        <p:nvSpPr>
          <p:cNvPr id="4" name="Slide Number Placeholder 3"/>
          <p:cNvSpPr>
            <a:spLocks noGrp="1"/>
          </p:cNvSpPr>
          <p:nvPr>
            <p:ph type="sldNum" sz="quarter" idx="13"/>
          </p:nvPr>
        </p:nvSpPr>
        <p:spPr/>
        <p:txBody>
          <a:bodyPr/>
          <a:lstStyle/>
          <a:p>
            <a:fld id="{60BC5383-B22C-A746-A4AF-C32103C6BFA6}" type="slidenum">
              <a:rPr lang="en-US" smtClean="0">
                <a:solidFill>
                  <a:prstClr val="black">
                    <a:tint val="75000"/>
                  </a:prstClr>
                </a:solidFill>
              </a:rPr>
              <a:pPr/>
              <a:t>19</a:t>
            </a:fld>
            <a:endParaRPr lang="en-US" dirty="0">
              <a:solidFill>
                <a:prstClr val="black">
                  <a:tint val="75000"/>
                </a:prstClr>
              </a:solidFill>
            </a:endParaRPr>
          </a:p>
        </p:txBody>
      </p:sp>
      <p:sp>
        <p:nvSpPr>
          <p:cNvPr id="5" name="Content Placeholder 4"/>
          <p:cNvSpPr>
            <a:spLocks noGrp="1"/>
          </p:cNvSpPr>
          <p:nvPr>
            <p:ph sz="half" idx="11"/>
          </p:nvPr>
        </p:nvSpPr>
        <p:spPr/>
        <p:txBody>
          <a:bodyPr/>
          <a:lstStyle/>
          <a:p>
            <a:endParaRPr lang="en-AU" dirty="0"/>
          </a:p>
          <a:p>
            <a:pPr marL="0" indent="0" algn="ctr">
              <a:buNone/>
            </a:pPr>
            <a:r>
              <a:rPr lang="en-AU" dirty="0" smtClean="0"/>
              <a:t>www.ieee.org/yp </a:t>
            </a:r>
          </a:p>
          <a:p>
            <a:pPr marL="0" indent="0">
              <a:buNone/>
            </a:pPr>
            <a:r>
              <a:rPr lang="en-AU" dirty="0" smtClean="0"/>
              <a:t>          </a:t>
            </a:r>
            <a:r>
              <a:rPr lang="en-AU" sz="1600" dirty="0" smtClean="0">
                <a:hlinkClick r:id="rId2"/>
              </a:rPr>
              <a:t>http://www.facebook.com/ieeeyp</a:t>
            </a:r>
            <a:r>
              <a:rPr lang="en-AU" sz="1600" dirty="0" smtClean="0"/>
              <a:t>  </a:t>
            </a:r>
          </a:p>
          <a:p>
            <a:pPr marL="0" indent="0">
              <a:buNone/>
            </a:pPr>
            <a:r>
              <a:rPr lang="en-AU" sz="1600" dirty="0" smtClean="0"/>
              <a:t>             </a:t>
            </a:r>
            <a:r>
              <a:rPr lang="en-AU" sz="1600" dirty="0" smtClean="0">
                <a:hlinkClick r:id="rId3"/>
              </a:rPr>
              <a:t>http://twitter.com/ieeeyp</a:t>
            </a:r>
            <a:r>
              <a:rPr lang="en-AU" sz="1600" dirty="0" smtClean="0"/>
              <a:t>  </a:t>
            </a:r>
          </a:p>
          <a:p>
            <a:pPr marL="0" indent="0">
              <a:buNone/>
            </a:pPr>
            <a:r>
              <a:rPr lang="en-AU" sz="1600" dirty="0" smtClean="0"/>
              <a:t>              </a:t>
            </a:r>
            <a:r>
              <a:rPr lang="en-AU" sz="1600" u="sng" dirty="0" smtClean="0">
                <a:hlinkClick r:id="rId4"/>
              </a:rPr>
              <a:t>http://www.linkedin.com/company/ieee-young-professionals</a:t>
            </a:r>
            <a:r>
              <a:rPr lang="en-AU" sz="1600" u="sng" dirty="0" smtClean="0"/>
              <a:t> </a:t>
            </a:r>
            <a:endParaRPr lang="en-AU" sz="1600" dirty="0" smtClean="0"/>
          </a:p>
          <a:p>
            <a:endParaRPr lang="en-AU" dirty="0" smtClean="0"/>
          </a:p>
          <a:p>
            <a:pPr marL="0" indent="0">
              <a:buNone/>
            </a:pPr>
            <a:r>
              <a:rPr lang="en-AU" dirty="0" smtClean="0"/>
              <a:t>Email: </a:t>
            </a:r>
            <a:r>
              <a:rPr lang="en-AU" dirty="0" smtClean="0">
                <a:hlinkClick r:id="rId5"/>
              </a:rPr>
              <a:t>young-professionals@ieee.org</a:t>
            </a:r>
            <a:r>
              <a:rPr lang="en-AU" dirty="0" smtClean="0"/>
              <a:t> </a:t>
            </a:r>
            <a:endParaRPr lang="en-AU" dirty="0"/>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173" y="2830287"/>
            <a:ext cx="406400" cy="40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9172" y="3310164"/>
            <a:ext cx="405493" cy="405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8625" y="3802741"/>
            <a:ext cx="416039" cy="409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1246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60BC5383-B22C-A746-A4AF-C32103C6BFA6}" type="slidenum">
              <a:rPr lang="en-US" smtClean="0"/>
              <a:pPr/>
              <a:t>2</a:t>
            </a:fld>
            <a:endParaRPr lang="en-US" dirty="0"/>
          </a:p>
        </p:txBody>
      </p:sp>
      <p:sp>
        <p:nvSpPr>
          <p:cNvPr id="4" name="Title 3"/>
          <p:cNvSpPr>
            <a:spLocks noGrp="1"/>
          </p:cNvSpPr>
          <p:nvPr>
            <p:ph type="title"/>
          </p:nvPr>
        </p:nvSpPr>
        <p:spPr/>
        <p:txBody>
          <a:bodyPr/>
          <a:lstStyle/>
          <a:p>
            <a:r>
              <a:rPr lang="en-AU" dirty="0" smtClean="0"/>
              <a:t>Introduction: Tim Wong</a:t>
            </a:r>
            <a:endParaRPr lang="en-AU" dirty="0"/>
          </a:p>
        </p:txBody>
      </p:sp>
      <p:sp>
        <p:nvSpPr>
          <p:cNvPr id="5" name="Content Placeholder 4"/>
          <p:cNvSpPr>
            <a:spLocks noGrp="1"/>
          </p:cNvSpPr>
          <p:nvPr>
            <p:ph sz="quarter" idx="14"/>
          </p:nvPr>
        </p:nvSpPr>
        <p:spPr/>
        <p:txBody>
          <a:bodyPr>
            <a:normAutofit lnSpcReduction="10000"/>
          </a:bodyPr>
          <a:lstStyle/>
          <a:p>
            <a:r>
              <a:rPr lang="en-AU" dirty="0" smtClean="0"/>
              <a:t>Chairperson – IEEE MGA Young Professionals.</a:t>
            </a:r>
          </a:p>
          <a:p>
            <a:r>
              <a:rPr lang="en-AU" dirty="0" smtClean="0"/>
              <a:t>Education: Electrical &amp; Electronics Engineering, Computer Science and Finance.</a:t>
            </a:r>
          </a:p>
          <a:p>
            <a:r>
              <a:rPr lang="en-AU" dirty="0" smtClean="0"/>
              <a:t>Lives in Perth, Western Australia.</a:t>
            </a:r>
          </a:p>
          <a:p>
            <a:r>
              <a:rPr lang="en-AU" dirty="0" smtClean="0"/>
              <a:t>Hobbies include photography, finance, and networking.</a:t>
            </a:r>
          </a:p>
          <a:p>
            <a:r>
              <a:rPr lang="en-AU" dirty="0" smtClean="0"/>
              <a:t>Also volunteers on the Publication Services and Products Board and previously served as </a:t>
            </a:r>
            <a:r>
              <a:rPr lang="en-AU" dirty="0" err="1" smtClean="0"/>
              <a:t>GOLDRush</a:t>
            </a:r>
            <a:r>
              <a:rPr lang="en-AU" dirty="0" smtClean="0"/>
              <a:t> Editor-in-Chief and Region 10 GOLD Coordinator.</a:t>
            </a:r>
            <a:endParaRPr lang="en-AU" dirty="0"/>
          </a:p>
        </p:txBody>
      </p:sp>
      <p:pic>
        <p:nvPicPr>
          <p:cNvPr id="1027" name="Picture 3" descr="C:\Users\Timothy\Desktop\ACTION REQUIRED\Timothy Wong Pen Pic.JPG"/>
          <p:cNvPicPr>
            <a:picLocks noChangeAspect="1" noChangeArrowheads="1"/>
          </p:cNvPicPr>
          <p:nvPr/>
        </p:nvPicPr>
        <p:blipFill rotWithShape="1">
          <a:blip r:embed="rId2">
            <a:extLst>
              <a:ext uri="{28A0092B-C50C-407E-A947-70E740481C1C}">
                <a14:useLocalDpi xmlns:a14="http://schemas.microsoft.com/office/drawing/2010/main" val="0"/>
              </a:ext>
            </a:extLst>
          </a:blip>
          <a:srcRect t="6045" r="28655"/>
          <a:stretch/>
        </p:blipFill>
        <p:spPr bwMode="auto">
          <a:xfrm>
            <a:off x="7503887" y="0"/>
            <a:ext cx="1640114" cy="131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561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60BC5383-B22C-A746-A4AF-C32103C6BFA6}" type="slidenum">
              <a:rPr lang="en-US" smtClean="0"/>
              <a:pPr/>
              <a:t>3</a:t>
            </a:fld>
            <a:endParaRPr lang="en-US" dirty="0"/>
          </a:p>
        </p:txBody>
      </p:sp>
      <p:sp>
        <p:nvSpPr>
          <p:cNvPr id="4" name="Title 3"/>
          <p:cNvSpPr>
            <a:spLocks noGrp="1"/>
          </p:cNvSpPr>
          <p:nvPr>
            <p:ph type="title"/>
          </p:nvPr>
        </p:nvSpPr>
        <p:spPr/>
        <p:txBody>
          <a:bodyPr/>
          <a:lstStyle/>
          <a:p>
            <a:r>
              <a:rPr lang="en-AU" dirty="0" smtClean="0"/>
              <a:t>Our Mission</a:t>
            </a:r>
            <a:endParaRPr lang="en-AU" dirty="0"/>
          </a:p>
        </p:txBody>
      </p:sp>
      <p:sp>
        <p:nvSpPr>
          <p:cNvPr id="5" name="Content Placeholder 4"/>
          <p:cNvSpPr>
            <a:spLocks noGrp="1"/>
          </p:cNvSpPr>
          <p:nvPr>
            <p:ph sz="quarter" idx="14"/>
          </p:nvPr>
        </p:nvSpPr>
        <p:spPr/>
        <p:txBody>
          <a:bodyPr/>
          <a:lstStyle/>
          <a:p>
            <a:pPr marL="0" indent="0">
              <a:buNone/>
            </a:pPr>
            <a:endParaRPr lang="en-AU" dirty="0" smtClean="0"/>
          </a:p>
          <a:p>
            <a:pPr marL="0" indent="0">
              <a:buNone/>
            </a:pPr>
            <a:endParaRPr lang="en-AU" dirty="0"/>
          </a:p>
          <a:p>
            <a:pPr marL="0" indent="0">
              <a:buNone/>
            </a:pPr>
            <a:r>
              <a:rPr lang="en-AU" sz="3200" dirty="0" smtClean="0"/>
              <a:t>“</a:t>
            </a:r>
            <a:r>
              <a:rPr lang="en-US" sz="3200" dirty="0" smtClean="0"/>
              <a:t>To </a:t>
            </a:r>
            <a:r>
              <a:rPr lang="en-US" sz="3200" dirty="0"/>
              <a:t>Inspire, Energize, Empower and Engage IEEE Young Professionals to envision and realize their dreams</a:t>
            </a:r>
            <a:r>
              <a:rPr lang="en-US" sz="3200" dirty="0" smtClean="0"/>
              <a:t>…”</a:t>
            </a:r>
            <a:endParaRPr lang="en-AU" sz="3200" dirty="0"/>
          </a:p>
        </p:txBody>
      </p:sp>
    </p:spTree>
    <p:extLst>
      <p:ext uri="{BB962C8B-B14F-4D97-AF65-F5344CB8AC3E}">
        <p14:creationId xmlns:p14="http://schemas.microsoft.com/office/powerpoint/2010/main" val="4150092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3"/>
          </p:nvPr>
        </p:nvSpPr>
        <p:spPr/>
        <p:txBody>
          <a:bodyPr/>
          <a:lstStyle/>
          <a:p>
            <a:pPr>
              <a:defRPr/>
            </a:pPr>
            <a:fld id="{ED2674B0-AE41-4369-94FD-27ACDB8686EF}" type="slidenum">
              <a:rPr lang="en-US"/>
              <a:pPr>
                <a:defRPr/>
              </a:pPr>
              <a:t>4</a:t>
            </a:fld>
            <a:endParaRPr lang="en-US" dirty="0"/>
          </a:p>
        </p:txBody>
      </p:sp>
      <p:sp>
        <p:nvSpPr>
          <p:cNvPr id="20484" name="Title 3"/>
          <p:cNvSpPr>
            <a:spLocks noGrp="1"/>
          </p:cNvSpPr>
          <p:nvPr>
            <p:ph type="title"/>
          </p:nvPr>
        </p:nvSpPr>
        <p:spPr bwMode="auto">
          <a:xfrm>
            <a:off x="366713" y="182336"/>
            <a:ext cx="8382000" cy="1030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dirty="0" smtClean="0">
                <a:latin typeface="Verdana" pitchFamily="34" charset="0"/>
                <a:ea typeface="Verdana" pitchFamily="34" charset="0"/>
                <a:cs typeface="Verdana" pitchFamily="34" charset="0"/>
              </a:rPr>
              <a:t>Our Committee Structure</a:t>
            </a:r>
          </a:p>
        </p:txBody>
      </p:sp>
      <p:sp>
        <p:nvSpPr>
          <p:cNvPr id="20485" name="Content Placeholder 4"/>
          <p:cNvSpPr>
            <a:spLocks noGrp="1"/>
          </p:cNvSpPr>
          <p:nvPr>
            <p:ph sz="half" idx="16"/>
          </p:nvPr>
        </p:nvSpPr>
        <p:spPr bwMode="auto">
          <a:xfrm>
            <a:off x="371475" y="1646238"/>
            <a:ext cx="3992563" cy="205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Tx/>
              <a:buNone/>
            </a:pPr>
            <a:r>
              <a:rPr lang="en-US" altLang="en-US" dirty="0" smtClean="0">
                <a:latin typeface="Verdana" pitchFamily="34" charset="0"/>
                <a:ea typeface="Verdana" pitchFamily="34" charset="0"/>
                <a:cs typeface="Verdana" pitchFamily="34" charset="0"/>
              </a:rPr>
              <a:t>Chair</a:t>
            </a:r>
          </a:p>
          <a:p>
            <a:pPr marL="0" indent="0" eaLnBrk="1" hangingPunct="1">
              <a:buFontTx/>
              <a:buNone/>
            </a:pPr>
            <a:r>
              <a:rPr lang="en-US" altLang="en-US" dirty="0" smtClean="0">
                <a:latin typeface="Verdana" pitchFamily="34" charset="0"/>
                <a:ea typeface="Verdana" pitchFamily="34" charset="0"/>
                <a:cs typeface="Verdana" pitchFamily="34" charset="0"/>
              </a:rPr>
              <a:t>Past Chair</a:t>
            </a:r>
          </a:p>
          <a:p>
            <a:pPr marL="0" indent="0" eaLnBrk="1" hangingPunct="1">
              <a:buFontTx/>
              <a:buNone/>
            </a:pPr>
            <a:r>
              <a:rPr lang="en-US" altLang="en-US" dirty="0" smtClean="0">
                <a:latin typeface="Verdana" pitchFamily="34" charset="0"/>
                <a:ea typeface="Verdana" pitchFamily="34" charset="0"/>
                <a:cs typeface="Verdana" pitchFamily="34" charset="0"/>
              </a:rPr>
              <a:t>MELCC Partners</a:t>
            </a:r>
          </a:p>
          <a:p>
            <a:pPr marL="0" indent="0" eaLnBrk="1" hangingPunct="1">
              <a:buFontTx/>
              <a:buNone/>
            </a:pPr>
            <a:r>
              <a:rPr lang="en-US" altLang="en-US" dirty="0" smtClean="0">
                <a:latin typeface="Verdana" pitchFamily="34" charset="0"/>
                <a:ea typeface="Verdana" pitchFamily="34" charset="0"/>
                <a:cs typeface="Verdana" pitchFamily="34" charset="0"/>
              </a:rPr>
              <a:t>MGA Partners</a:t>
            </a:r>
          </a:p>
        </p:txBody>
      </p:sp>
      <p:sp>
        <p:nvSpPr>
          <p:cNvPr id="20486" name="Content Placeholder 5"/>
          <p:cNvSpPr>
            <a:spLocks noGrp="1"/>
          </p:cNvSpPr>
          <p:nvPr>
            <p:ph sz="half" idx="20"/>
          </p:nvPr>
        </p:nvSpPr>
        <p:spPr bwMode="auto">
          <a:xfrm>
            <a:off x="4760913" y="1646238"/>
            <a:ext cx="3992562" cy="205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marL="273050" indent="-273050" eaLnBrk="1" hangingPunct="1"/>
            <a:r>
              <a:rPr lang="en-US" altLang="en-US" smtClean="0">
                <a:latin typeface="Verdana" pitchFamily="34" charset="0"/>
                <a:ea typeface="Verdana" pitchFamily="34" charset="0"/>
                <a:cs typeface="Verdana" pitchFamily="34" charset="0"/>
              </a:rPr>
              <a:t>VC, Leadership &amp; Training</a:t>
            </a:r>
          </a:p>
          <a:p>
            <a:pPr marL="273050" indent="-273050" eaLnBrk="1" hangingPunct="1"/>
            <a:r>
              <a:rPr lang="en-US" altLang="en-US" smtClean="0">
                <a:latin typeface="Verdana" pitchFamily="34" charset="0"/>
                <a:ea typeface="Verdana" pitchFamily="34" charset="0"/>
                <a:cs typeface="Verdana" pitchFamily="34" charset="0"/>
              </a:rPr>
              <a:t>VC, Products &amp; Services</a:t>
            </a:r>
          </a:p>
          <a:p>
            <a:pPr marL="273050" indent="-273050" eaLnBrk="1" hangingPunct="1"/>
            <a:r>
              <a:rPr lang="en-US" altLang="en-US" smtClean="0">
                <a:latin typeface="Verdana" pitchFamily="34" charset="0"/>
                <a:ea typeface="Verdana" pitchFamily="34" charset="0"/>
                <a:cs typeface="Verdana" pitchFamily="34" charset="0"/>
              </a:rPr>
              <a:t>VC, Strategic Partnerships</a:t>
            </a:r>
          </a:p>
          <a:p>
            <a:pPr marL="273050" indent="-273050" eaLnBrk="1" hangingPunct="1"/>
            <a:r>
              <a:rPr lang="en-US" altLang="en-US" smtClean="0">
                <a:latin typeface="Verdana" pitchFamily="34" charset="0"/>
                <a:ea typeface="Verdana" pitchFamily="34" charset="0"/>
                <a:cs typeface="Verdana" pitchFamily="34" charset="0"/>
              </a:rPr>
              <a:t>VC, Marketing &amp; Communications</a:t>
            </a:r>
          </a:p>
          <a:p>
            <a:pPr marL="273050" indent="-273050" eaLnBrk="1" hangingPunct="1"/>
            <a:endParaRPr lang="en-US" altLang="en-US" smtClean="0">
              <a:latin typeface="Verdana" pitchFamily="34" charset="0"/>
              <a:ea typeface="Verdana" pitchFamily="34" charset="0"/>
              <a:cs typeface="Verdana" pitchFamily="34" charset="0"/>
            </a:endParaRPr>
          </a:p>
        </p:txBody>
      </p:sp>
      <p:sp>
        <p:nvSpPr>
          <p:cNvPr id="20487" name="Content Placeholder 6"/>
          <p:cNvSpPr>
            <a:spLocks noGrp="1"/>
          </p:cNvSpPr>
          <p:nvPr>
            <p:ph sz="half" idx="21"/>
          </p:nvPr>
        </p:nvSpPr>
        <p:spPr bwMode="auto">
          <a:xfrm>
            <a:off x="347663" y="3919538"/>
            <a:ext cx="3992562" cy="205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marL="273050" indent="-273050" eaLnBrk="1" hangingPunct="1"/>
            <a:r>
              <a:rPr lang="en-US" altLang="en-US" dirty="0" smtClean="0">
                <a:latin typeface="Verdana" pitchFamily="34" charset="0"/>
                <a:ea typeface="Verdana" pitchFamily="34" charset="0"/>
                <a:cs typeface="Verdana" pitchFamily="34" charset="0"/>
              </a:rPr>
              <a:t>Regional Young Professionals Coordinators and their Affinity Group Chairs</a:t>
            </a:r>
          </a:p>
          <a:p>
            <a:pPr marL="273050" indent="-273050" eaLnBrk="1" hangingPunct="1"/>
            <a:r>
              <a:rPr lang="en-US" altLang="en-US" dirty="0" smtClean="0">
                <a:latin typeface="Verdana" pitchFamily="34" charset="0"/>
                <a:ea typeface="Verdana" pitchFamily="34" charset="0"/>
                <a:cs typeface="Verdana" pitchFamily="34" charset="0"/>
              </a:rPr>
              <a:t>IEEE USA Representative</a:t>
            </a:r>
          </a:p>
          <a:p>
            <a:pPr marL="273050" indent="-273050" eaLnBrk="1" hangingPunct="1"/>
            <a:r>
              <a:rPr lang="en-US" altLang="en-US" dirty="0" err="1" smtClean="0">
                <a:latin typeface="Verdana" pitchFamily="34" charset="0"/>
                <a:ea typeface="Verdana" pitchFamily="34" charset="0"/>
                <a:cs typeface="Verdana" pitchFamily="34" charset="0"/>
              </a:rPr>
              <a:t>GOLDRush</a:t>
            </a:r>
            <a:r>
              <a:rPr lang="en-US" altLang="en-US" dirty="0" smtClean="0">
                <a:latin typeface="Verdana" pitchFamily="34" charset="0"/>
                <a:ea typeface="Verdana" pitchFamily="34" charset="0"/>
                <a:cs typeface="Verdana" pitchFamily="34" charset="0"/>
              </a:rPr>
              <a:t> Editor-in-Chief</a:t>
            </a:r>
          </a:p>
        </p:txBody>
      </p:sp>
      <p:sp>
        <p:nvSpPr>
          <p:cNvPr id="20488" name="Content Placeholder 7"/>
          <p:cNvSpPr>
            <a:spLocks noGrp="1"/>
          </p:cNvSpPr>
          <p:nvPr>
            <p:ph sz="half" idx="22"/>
          </p:nvPr>
        </p:nvSpPr>
        <p:spPr bwMode="auto">
          <a:xfrm>
            <a:off x="4737100" y="3919538"/>
            <a:ext cx="3992563" cy="205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marL="273050" indent="-273050" eaLnBrk="1" hangingPunct="1"/>
            <a:r>
              <a:rPr lang="en-US" altLang="en-US" dirty="0" smtClean="0">
                <a:latin typeface="Verdana" pitchFamily="34" charset="0"/>
                <a:ea typeface="Verdana" pitchFamily="34" charset="0"/>
                <a:cs typeface="Verdana" pitchFamily="34" charset="0"/>
              </a:rPr>
              <a:t>TAB Reps &amp; Liaisons</a:t>
            </a:r>
          </a:p>
          <a:p>
            <a:pPr marL="273050" indent="-273050" eaLnBrk="1" hangingPunct="1"/>
            <a:r>
              <a:rPr lang="en-US" altLang="en-US" dirty="0" smtClean="0">
                <a:latin typeface="Verdana" pitchFamily="34" charset="0"/>
                <a:ea typeface="Verdana" pitchFamily="34" charset="0"/>
                <a:cs typeface="Verdana" pitchFamily="34" charset="0"/>
              </a:rPr>
              <a:t>Society Reps</a:t>
            </a:r>
          </a:p>
          <a:p>
            <a:pPr marL="273050" indent="-273050" eaLnBrk="1" hangingPunct="1"/>
            <a:r>
              <a:rPr lang="en-US" altLang="en-US" dirty="0" smtClean="0">
                <a:latin typeface="Verdana" pitchFamily="34" charset="0"/>
                <a:ea typeface="Verdana" pitchFamily="34" charset="0"/>
                <a:cs typeface="Verdana" pitchFamily="34" charset="0"/>
              </a:rPr>
              <a:t>PSPB Rep</a:t>
            </a:r>
          </a:p>
          <a:p>
            <a:pPr marL="273050" indent="-273050" eaLnBrk="1" hangingPunct="1"/>
            <a:r>
              <a:rPr lang="en-US" altLang="en-US" dirty="0" smtClean="0">
                <a:latin typeface="Verdana" pitchFamily="34" charset="0"/>
                <a:ea typeface="Verdana" pitchFamily="34" charset="0"/>
                <a:cs typeface="Verdana" pitchFamily="34" charset="0"/>
              </a:rPr>
              <a:t>SAC/Young Professionals Liaison</a:t>
            </a:r>
          </a:p>
        </p:txBody>
      </p:sp>
    </p:spTree>
    <p:extLst>
      <p:ext uri="{BB962C8B-B14F-4D97-AF65-F5344CB8AC3E}">
        <p14:creationId xmlns:p14="http://schemas.microsoft.com/office/powerpoint/2010/main" val="2028436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7"/>
          <p:cNvSpPr txBox="1">
            <a:spLocks noChangeArrowheads="1"/>
          </p:cNvSpPr>
          <p:nvPr/>
        </p:nvSpPr>
        <p:spPr bwMode="auto">
          <a:xfrm>
            <a:off x="234950" y="314325"/>
            <a:ext cx="8337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1600" b="1" u="sng" dirty="0" smtClean="0">
                <a:solidFill>
                  <a:schemeClr val="bg1"/>
                </a:solidFill>
              </a:rPr>
              <a:t>IEEE Young Professionals</a:t>
            </a:r>
            <a:endParaRPr lang="en-US" altLang="en-US" sz="1600" b="1" u="sng" dirty="0">
              <a:solidFill>
                <a:schemeClr val="bg1"/>
              </a:solidFill>
            </a:endParaRPr>
          </a:p>
          <a:p>
            <a:r>
              <a:rPr lang="en-US" altLang="en-US" sz="3200" b="1" dirty="0">
                <a:solidFill>
                  <a:schemeClr val="bg1"/>
                </a:solidFill>
              </a:rPr>
              <a:t>At a Glance</a:t>
            </a:r>
          </a:p>
        </p:txBody>
      </p:sp>
      <p:sp>
        <p:nvSpPr>
          <p:cNvPr id="3" name="TextBox 2"/>
          <p:cNvSpPr txBox="1"/>
          <p:nvPr/>
        </p:nvSpPr>
        <p:spPr>
          <a:xfrm>
            <a:off x="330200" y="1317625"/>
            <a:ext cx="8567738" cy="646113"/>
          </a:xfrm>
          <a:prstGeom prst="rect">
            <a:avLst/>
          </a:prstGeom>
          <a:solidFill>
            <a:schemeClr val="bg1">
              <a:lumMod val="95000"/>
            </a:schemeClr>
          </a:solidFill>
        </p:spPr>
        <p:txBody>
          <a:bodyPr>
            <a:spAutoFit/>
          </a:bodyPr>
          <a:lstStyle/>
          <a:p>
            <a:pPr>
              <a:defRPr/>
            </a:pPr>
            <a:r>
              <a:rPr lang="en-US" sz="1800" dirty="0">
                <a:latin typeface="Arial" charset="0"/>
                <a:ea typeface="ＭＳ Ｐゴシック" pitchFamily="-112" charset="-128"/>
              </a:rPr>
              <a:t>Mission: To Inspire, Energize, Empower, and Engage young professionals </a:t>
            </a:r>
          </a:p>
          <a:p>
            <a:pPr>
              <a:defRPr/>
            </a:pPr>
            <a:r>
              <a:rPr lang="en-US" sz="1800" dirty="0">
                <a:latin typeface="Arial" charset="0"/>
                <a:ea typeface="ＭＳ Ｐゴシック" pitchFamily="-112" charset="-128"/>
              </a:rPr>
              <a:t>to envision and realize their dreams.</a:t>
            </a:r>
          </a:p>
        </p:txBody>
      </p:sp>
      <p:sp>
        <p:nvSpPr>
          <p:cNvPr id="19460" name="Content Placeholder 7"/>
          <p:cNvSpPr>
            <a:spLocks noGrp="1"/>
          </p:cNvSpPr>
          <p:nvPr>
            <p:ph sz="half" idx="1"/>
          </p:nvPr>
        </p:nvSpPr>
        <p:spPr>
          <a:xfrm>
            <a:off x="615950" y="2279650"/>
            <a:ext cx="5010150" cy="4232275"/>
          </a:xfrm>
        </p:spPr>
        <p:txBody>
          <a:bodyPr>
            <a:normAutofit fontScale="77500" lnSpcReduction="20000"/>
          </a:bodyPr>
          <a:lstStyle/>
          <a:p>
            <a:pPr>
              <a:defRPr/>
            </a:pPr>
            <a:r>
              <a:rPr lang="en-US" sz="2000" dirty="0" smtClean="0">
                <a:latin typeface="Arial" charset="0"/>
                <a:ea typeface="ＭＳ Ｐゴシック" pitchFamily="-112" charset="-128"/>
                <a:cs typeface="Arial" charset="0"/>
              </a:rPr>
              <a:t>54,252  globally, representing 15% of total IEEE membership</a:t>
            </a:r>
          </a:p>
          <a:p>
            <a:pPr>
              <a:defRPr/>
            </a:pPr>
            <a:r>
              <a:rPr lang="en-US" sz="2000" dirty="0" smtClean="0">
                <a:latin typeface="Arial" charset="0"/>
                <a:ea typeface="ＭＳ Ｐゴシック" pitchFamily="-112" charset="-128"/>
                <a:cs typeface="Arial" charset="0"/>
              </a:rPr>
              <a:t>46,557 are Higher Grade/ 7,695 GSMs</a:t>
            </a:r>
          </a:p>
          <a:p>
            <a:pPr>
              <a:defRPr/>
            </a:pPr>
            <a:r>
              <a:rPr lang="pt-BR" sz="2000" dirty="0" smtClean="0">
                <a:latin typeface="Arial" charset="0"/>
                <a:ea typeface="ＭＳ Ｐゴシック" pitchFamily="-112" charset="-128"/>
                <a:cs typeface="Arial" charset="0"/>
              </a:rPr>
              <a:t>Total of 179 Affinity Groups</a:t>
            </a:r>
          </a:p>
          <a:p>
            <a:pPr lvl="1">
              <a:defRPr/>
            </a:pPr>
            <a:r>
              <a:rPr lang="pt-BR" sz="1600" dirty="0" smtClean="0">
                <a:latin typeface="Arial" charset="0"/>
                <a:ea typeface="ＭＳ Ｐゴシック" pitchFamily="-112" charset="-128"/>
                <a:cs typeface="Arial" charset="0"/>
              </a:rPr>
              <a:t>70 in Regions 1-6</a:t>
            </a:r>
          </a:p>
          <a:p>
            <a:pPr lvl="1">
              <a:defRPr/>
            </a:pPr>
            <a:r>
              <a:rPr lang="pt-BR" sz="1600" dirty="0" smtClean="0">
                <a:latin typeface="Arial" charset="0"/>
                <a:ea typeface="ＭＳ Ｐゴシック" pitchFamily="-112" charset="-128"/>
                <a:cs typeface="Arial" charset="0"/>
              </a:rPr>
              <a:t>15 in R7</a:t>
            </a:r>
          </a:p>
          <a:p>
            <a:pPr lvl="1">
              <a:defRPr/>
            </a:pPr>
            <a:r>
              <a:rPr lang="pt-BR" sz="1600" dirty="0" smtClean="0">
                <a:latin typeface="Arial" charset="0"/>
                <a:ea typeface="ＭＳ Ｐゴシック" pitchFamily="-112" charset="-128"/>
                <a:cs typeface="Arial" charset="0"/>
              </a:rPr>
              <a:t>34 in R8</a:t>
            </a:r>
            <a:endParaRPr lang="pt-BR" sz="1600" dirty="0">
              <a:latin typeface="Arial" charset="0"/>
              <a:ea typeface="ＭＳ Ｐゴシック" pitchFamily="-112" charset="-128"/>
              <a:cs typeface="Arial" charset="0"/>
            </a:endParaRPr>
          </a:p>
          <a:p>
            <a:pPr lvl="1">
              <a:defRPr/>
            </a:pPr>
            <a:r>
              <a:rPr lang="pt-BR" sz="1600" dirty="0" smtClean="0">
                <a:latin typeface="Arial" charset="0"/>
                <a:ea typeface="ＭＳ Ｐゴシック" pitchFamily="-112" charset="-128"/>
                <a:cs typeface="Arial" charset="0"/>
              </a:rPr>
              <a:t>32 in R9</a:t>
            </a:r>
            <a:endParaRPr lang="pt-BR" sz="1600" dirty="0">
              <a:latin typeface="Arial" charset="0"/>
              <a:ea typeface="ＭＳ Ｐゴシック" pitchFamily="-112" charset="-128"/>
              <a:cs typeface="Arial" charset="0"/>
            </a:endParaRPr>
          </a:p>
          <a:p>
            <a:pPr lvl="1">
              <a:defRPr/>
            </a:pPr>
            <a:r>
              <a:rPr lang="pt-BR" sz="1600" dirty="0" smtClean="0">
                <a:latin typeface="Arial" charset="0"/>
                <a:ea typeface="ＭＳ Ｐゴシック" pitchFamily="-112" charset="-128"/>
                <a:cs typeface="Arial" charset="0"/>
              </a:rPr>
              <a:t>28 in R10 </a:t>
            </a:r>
          </a:p>
          <a:p>
            <a:pPr>
              <a:defRPr/>
            </a:pPr>
            <a:r>
              <a:rPr lang="pt-BR" sz="2000" dirty="0" smtClean="0">
                <a:latin typeface="Arial" charset="0"/>
                <a:ea typeface="ＭＳ Ｐゴシック" pitchFamily="-112" charset="-128"/>
                <a:cs typeface="Arial" charset="0"/>
              </a:rPr>
              <a:t>In 2014 GOLD changed it’s name to IEEE Young Professionals</a:t>
            </a:r>
          </a:p>
          <a:p>
            <a:pPr>
              <a:defRPr/>
            </a:pPr>
            <a:r>
              <a:rPr lang="pt-BR" sz="2000" dirty="0" smtClean="0">
                <a:latin typeface="Arial" charset="0"/>
                <a:ea typeface="ＭＳ Ｐゴシック" pitchFamily="-112" charset="-128"/>
                <a:cs typeface="Arial" charset="0"/>
              </a:rPr>
              <a:t>This is not just a name change we are changing the member experience through new products and services and engagement strategies</a:t>
            </a:r>
          </a:p>
          <a:p>
            <a:pPr marL="0" indent="0">
              <a:buFontTx/>
              <a:buNone/>
              <a:defRPr/>
            </a:pPr>
            <a:endParaRPr lang="en-US" sz="2000" dirty="0" smtClean="0">
              <a:latin typeface="Arial" charset="0"/>
              <a:ea typeface="ＭＳ Ｐゴシック" pitchFamily="-112" charset="-128"/>
              <a:cs typeface="Arial" charset="0"/>
            </a:endParaRPr>
          </a:p>
        </p:txBody>
      </p:sp>
      <p:sp>
        <p:nvSpPr>
          <p:cNvPr id="19461" name="Content Placeholder 8"/>
          <p:cNvSpPr>
            <a:spLocks noGrp="1"/>
          </p:cNvSpPr>
          <p:nvPr>
            <p:ph sz="half" idx="2"/>
          </p:nvPr>
        </p:nvSpPr>
        <p:spPr>
          <a:xfrm>
            <a:off x="5745163" y="2181226"/>
            <a:ext cx="3152775" cy="1904637"/>
          </a:xfrm>
        </p:spPr>
        <p:txBody>
          <a:bodyPr>
            <a:normAutofit fontScale="77500" lnSpcReduction="20000"/>
          </a:bodyPr>
          <a:lstStyle/>
          <a:p>
            <a:pPr marL="0" indent="0">
              <a:buFontTx/>
              <a:buNone/>
              <a:defRPr/>
            </a:pPr>
            <a:r>
              <a:rPr lang="en-US" sz="2000" u="sng" dirty="0" smtClean="0">
                <a:ea typeface="ＭＳ Ｐゴシック" pitchFamily="-112" charset="-128"/>
              </a:rPr>
              <a:t>Trending</a:t>
            </a:r>
          </a:p>
          <a:p>
            <a:pPr>
              <a:buFont typeface="Arial" pitchFamily="34" charset="0"/>
              <a:buChar char="•"/>
              <a:defRPr/>
            </a:pPr>
            <a:r>
              <a:rPr lang="en-US" sz="1400" dirty="0" smtClean="0">
                <a:ea typeface="ＭＳ Ｐゴシック" pitchFamily="-112" charset="-128"/>
              </a:rPr>
              <a:t>Total June 2014 elevations to higher grade  memberships – 14,314</a:t>
            </a:r>
          </a:p>
          <a:p>
            <a:pPr>
              <a:buFont typeface="Arial" pitchFamily="34" charset="0"/>
              <a:buChar char="•"/>
              <a:defRPr/>
            </a:pPr>
            <a:r>
              <a:rPr lang="en-US" sz="1400" dirty="0" smtClean="0">
                <a:ea typeface="ＭＳ Ｐゴシック" pitchFamily="-112" charset="-128"/>
              </a:rPr>
              <a:t>Regions 8 - 10 have highest /most active Young Professionals membership</a:t>
            </a:r>
          </a:p>
          <a:p>
            <a:pPr marL="0" indent="0">
              <a:buFontTx/>
              <a:buNone/>
              <a:defRPr/>
            </a:pPr>
            <a:endParaRPr lang="en-US" sz="1400" dirty="0" smtClean="0">
              <a:ea typeface="ＭＳ Ｐゴシック" pitchFamily="-112" charset="-128"/>
            </a:endParaRPr>
          </a:p>
        </p:txBody>
      </p:sp>
    </p:spTree>
    <p:extLst>
      <p:ext uri="{BB962C8B-B14F-4D97-AF65-F5344CB8AC3E}">
        <p14:creationId xmlns:p14="http://schemas.microsoft.com/office/powerpoint/2010/main" val="23930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366713" y="196850"/>
            <a:ext cx="8382000" cy="1030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AU" altLang="en-US" smtClean="0">
                <a:latin typeface="Verdana" pitchFamily="34" charset="0"/>
                <a:ea typeface="Verdana" pitchFamily="34" charset="0"/>
                <a:cs typeface="Verdana" pitchFamily="34" charset="0"/>
              </a:rPr>
              <a:t>Vice Chairs and Focus Areas</a:t>
            </a:r>
          </a:p>
        </p:txBody>
      </p:sp>
      <p:sp>
        <p:nvSpPr>
          <p:cNvPr id="3" name="Date Placeholder 2"/>
          <p:cNvSpPr>
            <a:spLocks noGrp="1"/>
          </p:cNvSpPr>
          <p:nvPr>
            <p:ph type="dt" sz="quarter" idx="4294967295"/>
          </p:nvPr>
        </p:nvSpPr>
        <p:spPr>
          <a:xfrm>
            <a:off x="865777" y="6356350"/>
            <a:ext cx="1642533" cy="365125"/>
          </a:xfrm>
        </p:spPr>
        <p:txBody>
          <a:bodyPr/>
          <a:lstStyle/>
          <a:p>
            <a:pPr>
              <a:defRPr/>
            </a:pPr>
            <a:fld id="{E50B30B4-8BA1-E748-9630-47607DB342DA}" type="datetime1">
              <a:rPr lang="en-US"/>
              <a:pPr>
                <a:defRPr/>
              </a:pPr>
              <a:t>8/22/2014</a:t>
            </a:fld>
            <a:endParaRPr lang="en-US" dirty="0"/>
          </a:p>
        </p:txBody>
      </p:sp>
      <p:sp>
        <p:nvSpPr>
          <p:cNvPr id="4" name="Slide Number Placeholder 3"/>
          <p:cNvSpPr>
            <a:spLocks noGrp="1"/>
          </p:cNvSpPr>
          <p:nvPr>
            <p:ph type="sldNum" sz="quarter" idx="13"/>
          </p:nvPr>
        </p:nvSpPr>
        <p:spPr/>
        <p:txBody>
          <a:bodyPr/>
          <a:lstStyle/>
          <a:p>
            <a:pPr>
              <a:defRPr/>
            </a:pPr>
            <a:fld id="{F950E10D-FE5B-4050-9D5F-345D814A5E97}" type="slidenum">
              <a:rPr lang="en-US"/>
              <a:pPr>
                <a:defRPr/>
              </a:pPr>
              <a:t>6</a:t>
            </a:fld>
            <a:endParaRPr lang="en-US" dirty="0"/>
          </a:p>
        </p:txBody>
      </p:sp>
      <p:graphicFrame>
        <p:nvGraphicFramePr>
          <p:cNvPr id="8" name="Content Placeholder 7"/>
          <p:cNvGraphicFramePr>
            <a:graphicFrameLocks noGrp="1"/>
          </p:cNvGraphicFramePr>
          <p:nvPr>
            <p:ph sz="half" idx="11"/>
            <p:extLst>
              <p:ext uri="{D42A27DB-BD31-4B8C-83A1-F6EECF244321}">
                <p14:modId xmlns:p14="http://schemas.microsoft.com/office/powerpoint/2010/main" val="1763174207"/>
              </p:ext>
            </p:extLst>
          </p:nvPr>
        </p:nvGraphicFramePr>
        <p:xfrm>
          <a:off x="366713" y="1436688"/>
          <a:ext cx="8382000" cy="5102224"/>
        </p:xfrm>
        <a:graphic>
          <a:graphicData uri="http://schemas.openxmlformats.org/drawingml/2006/table">
            <a:tbl>
              <a:tblPr firstRow="1" bandRow="1">
                <a:tableStyleId>{5C22544A-7EE6-4342-B048-85BDC9FD1C3A}</a:tableStyleId>
              </a:tblPr>
              <a:tblGrid>
                <a:gridCol w="4196948"/>
                <a:gridCol w="4185052"/>
              </a:tblGrid>
              <a:tr h="520975">
                <a:tc>
                  <a:txBody>
                    <a:bodyPr/>
                    <a:lstStyle/>
                    <a:p>
                      <a:r>
                        <a:rPr lang="en-AU" sz="1800" dirty="0" smtClean="0">
                          <a:latin typeface="Verdana" panose="020B0604030504040204" pitchFamily="34" charset="0"/>
                          <a:ea typeface="Verdana" panose="020B0604030504040204" pitchFamily="34" charset="0"/>
                          <a:cs typeface="Verdana" panose="020B0604030504040204" pitchFamily="34" charset="0"/>
                        </a:rPr>
                        <a:t>Focus Area</a:t>
                      </a:r>
                      <a:endParaRPr lang="en-AU" sz="1800" dirty="0">
                        <a:latin typeface="Verdana" panose="020B0604030504040204" pitchFamily="34" charset="0"/>
                        <a:ea typeface="Verdana" panose="020B0604030504040204" pitchFamily="34" charset="0"/>
                        <a:cs typeface="Verdana" panose="020B0604030504040204" pitchFamily="34" charset="0"/>
                      </a:endParaRPr>
                    </a:p>
                  </a:txBody>
                  <a:tcPr marT="45725" marB="45725"/>
                </a:tc>
                <a:tc>
                  <a:txBody>
                    <a:bodyPr/>
                    <a:lstStyle/>
                    <a:p>
                      <a:r>
                        <a:rPr lang="en-AU" sz="1800" dirty="0" smtClean="0">
                          <a:latin typeface="Verdana" panose="020B0604030504040204" pitchFamily="34" charset="0"/>
                          <a:ea typeface="Verdana" panose="020B0604030504040204" pitchFamily="34" charset="0"/>
                          <a:cs typeface="Verdana" panose="020B0604030504040204" pitchFamily="34" charset="0"/>
                        </a:rPr>
                        <a:t>Responsibility</a:t>
                      </a:r>
                      <a:endParaRPr lang="en-AU" sz="1800" dirty="0">
                        <a:latin typeface="Verdana" panose="020B0604030504040204" pitchFamily="34" charset="0"/>
                        <a:ea typeface="Verdana" panose="020B0604030504040204" pitchFamily="34" charset="0"/>
                        <a:cs typeface="Verdana" panose="020B0604030504040204" pitchFamily="34" charset="0"/>
                      </a:endParaRPr>
                    </a:p>
                  </a:txBody>
                  <a:tcPr marT="45725" marB="45725"/>
                </a:tc>
              </a:tr>
              <a:tr h="1283098">
                <a:tc>
                  <a:txBody>
                    <a:bodyPr/>
                    <a:lstStyle/>
                    <a:p>
                      <a:r>
                        <a:rPr lang="en-AU" sz="1200" b="1" dirty="0" smtClean="0">
                          <a:latin typeface="Verdana" panose="020B0604030504040204" pitchFamily="34" charset="0"/>
                          <a:ea typeface="Verdana" panose="020B0604030504040204" pitchFamily="34" charset="0"/>
                          <a:cs typeface="Verdana" panose="020B0604030504040204" pitchFamily="34" charset="0"/>
                        </a:rPr>
                        <a:t>Communications and Marketing</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baseline="0" dirty="0" smtClean="0">
                          <a:latin typeface="Verdana" panose="020B0604030504040204" pitchFamily="34" charset="0"/>
                          <a:ea typeface="Verdana" panose="020B0604030504040204" pitchFamily="34" charset="0"/>
                          <a:cs typeface="Verdana" panose="020B0604030504040204" pitchFamily="34" charset="0"/>
                        </a:rPr>
                        <a:t>Acting Vice Chair: Josheel Pranlal</a:t>
                      </a:r>
                      <a:endParaRPr lang="en-AU" sz="1200" dirty="0" smtClean="0">
                        <a:latin typeface="Verdana" panose="020B0604030504040204" pitchFamily="34" charset="0"/>
                        <a:ea typeface="Verdana" panose="020B0604030504040204" pitchFamily="34" charset="0"/>
                        <a:cs typeface="Verdana" panose="020B0604030504040204" pitchFamily="34" charset="0"/>
                      </a:endParaRPr>
                    </a:p>
                    <a:p>
                      <a:endParaRPr lang="en-AU" sz="1200" dirty="0">
                        <a:latin typeface="Verdana" panose="020B0604030504040204" pitchFamily="34" charset="0"/>
                        <a:ea typeface="Verdana" panose="020B0604030504040204" pitchFamily="34" charset="0"/>
                        <a:cs typeface="Verdana" panose="020B0604030504040204" pitchFamily="34" charset="0"/>
                      </a:endParaRPr>
                    </a:p>
                  </a:txBody>
                  <a:tcPr marT="45725" marB="45725"/>
                </a:tc>
                <a:tc>
                  <a:txBody>
                    <a:bodyPr/>
                    <a:lstStyle/>
                    <a:p>
                      <a:r>
                        <a:rPr lang="en-AU" sz="1200" dirty="0" smtClean="0">
                          <a:latin typeface="Verdana" panose="020B0604030504040204" pitchFamily="34" charset="0"/>
                          <a:ea typeface="Verdana" panose="020B0604030504040204" pitchFamily="34" charset="0"/>
                          <a:cs typeface="Verdana" panose="020B0604030504040204" pitchFamily="34" charset="0"/>
                        </a:rPr>
                        <a:t>Focuses on Market Development.</a:t>
                      </a:r>
                      <a:r>
                        <a:rPr lang="en-AU" sz="1200" baseline="0" dirty="0" smtClean="0">
                          <a:latin typeface="Verdana" panose="020B0604030504040204" pitchFamily="34" charset="0"/>
                          <a:ea typeface="Verdana" panose="020B0604030504040204" pitchFamily="34" charset="0"/>
                          <a:cs typeface="Verdana" panose="020B0604030504040204" pitchFamily="34" charset="0"/>
                        </a:rPr>
                        <a:t> </a:t>
                      </a:r>
                      <a:r>
                        <a:rPr lang="en-AU" sz="1200" dirty="0" smtClean="0">
                          <a:latin typeface="Verdana" panose="020B0604030504040204" pitchFamily="34" charset="0"/>
                          <a:ea typeface="Verdana" panose="020B0604030504040204" pitchFamily="34" charset="0"/>
                          <a:cs typeface="Verdana" panose="020B0604030504040204" pitchFamily="34" charset="0"/>
                        </a:rPr>
                        <a:t>Analyses and disseminates actionable membership data, oversees YP communications and stewards YP awareness, driving both </a:t>
                      </a:r>
                    </a:p>
                    <a:p>
                      <a:r>
                        <a:rPr lang="en-AU" sz="1200" dirty="0" smtClean="0">
                          <a:latin typeface="Verdana" panose="020B0604030504040204" pitchFamily="34" charset="0"/>
                          <a:ea typeface="Verdana" panose="020B0604030504040204" pitchFamily="34" charset="0"/>
                          <a:cs typeface="Verdana" panose="020B0604030504040204" pitchFamily="34" charset="0"/>
                        </a:rPr>
                        <a:t>member recruitment and retention. </a:t>
                      </a:r>
                    </a:p>
                  </a:txBody>
                  <a:tcPr marT="45725" marB="45725"/>
                </a:tc>
              </a:tr>
              <a:tr h="1036562">
                <a:tc>
                  <a:txBody>
                    <a:bodyPr/>
                    <a:lstStyle/>
                    <a:p>
                      <a:r>
                        <a:rPr lang="en-AU" sz="1200" b="1" dirty="0" smtClean="0">
                          <a:latin typeface="Verdana" panose="020B0604030504040204" pitchFamily="34" charset="0"/>
                          <a:ea typeface="Verdana" panose="020B0604030504040204" pitchFamily="34" charset="0"/>
                          <a:cs typeface="Verdana" panose="020B0604030504040204" pitchFamily="34" charset="0"/>
                        </a:rPr>
                        <a:t>Leadership and Training</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baseline="0" dirty="0" smtClean="0">
                          <a:latin typeface="Verdana" panose="020B0604030504040204" pitchFamily="34" charset="0"/>
                          <a:ea typeface="Verdana" panose="020B0604030504040204" pitchFamily="34" charset="0"/>
                          <a:cs typeface="Verdana" panose="020B0604030504040204" pitchFamily="34" charset="0"/>
                        </a:rPr>
                        <a:t>Vice Chair: Timothy Worboys</a:t>
                      </a:r>
                      <a:endParaRPr lang="en-AU" sz="1200" dirty="0" smtClean="0">
                        <a:latin typeface="Verdana" panose="020B0604030504040204" pitchFamily="34" charset="0"/>
                        <a:ea typeface="Verdana" panose="020B0604030504040204" pitchFamily="34" charset="0"/>
                        <a:cs typeface="Verdana" panose="020B0604030504040204" pitchFamily="34" charset="0"/>
                      </a:endParaRPr>
                    </a:p>
                    <a:p>
                      <a:endParaRPr lang="en-AU" sz="1200" dirty="0">
                        <a:latin typeface="Verdana" panose="020B0604030504040204" pitchFamily="34" charset="0"/>
                        <a:ea typeface="Verdana" panose="020B0604030504040204" pitchFamily="34" charset="0"/>
                        <a:cs typeface="Verdana" panose="020B0604030504040204" pitchFamily="34" charset="0"/>
                      </a:endParaRPr>
                    </a:p>
                  </a:txBody>
                  <a:tcPr marT="45725" marB="45725"/>
                </a:tc>
                <a:tc>
                  <a:txBody>
                    <a:bodyPr/>
                    <a:lstStyle/>
                    <a:p>
                      <a:r>
                        <a:rPr lang="en-AU" sz="1200" dirty="0" smtClean="0">
                          <a:latin typeface="Verdana" panose="020B0604030504040204" pitchFamily="34" charset="0"/>
                          <a:ea typeface="Verdana" panose="020B0604030504040204" pitchFamily="34" charset="0"/>
                          <a:cs typeface="Verdana" panose="020B0604030504040204" pitchFamily="34" charset="0"/>
                        </a:rPr>
                        <a:t>Focuses on Volunteer Development. Ensures that meaningful leadership opportunities and associated training, support and succession planning are available to empower volunteers.</a:t>
                      </a:r>
                    </a:p>
                    <a:p>
                      <a:endParaRPr lang="en-AU" sz="1200" dirty="0">
                        <a:latin typeface="Verdana" panose="020B0604030504040204" pitchFamily="34" charset="0"/>
                        <a:ea typeface="Verdana" panose="020B0604030504040204" pitchFamily="34" charset="0"/>
                        <a:cs typeface="Verdana" panose="020B0604030504040204" pitchFamily="34" charset="0"/>
                      </a:endParaRPr>
                    </a:p>
                  </a:txBody>
                  <a:tcPr marT="45725" marB="45725"/>
                </a:tc>
              </a:tr>
              <a:tr h="1225027">
                <a:tc>
                  <a:txBody>
                    <a:bodyPr/>
                    <a:lstStyle/>
                    <a:p>
                      <a:r>
                        <a:rPr lang="en-AU" sz="1200" b="1" dirty="0" smtClean="0">
                          <a:latin typeface="Verdana" panose="020B0604030504040204" pitchFamily="34" charset="0"/>
                          <a:ea typeface="Verdana" panose="020B0604030504040204" pitchFamily="34" charset="0"/>
                          <a:cs typeface="Verdana" panose="020B0604030504040204" pitchFamily="34" charset="0"/>
                        </a:rPr>
                        <a:t>Products and Services</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baseline="0" dirty="0" smtClean="0">
                          <a:latin typeface="Verdana" panose="020B0604030504040204" pitchFamily="34" charset="0"/>
                          <a:ea typeface="Verdana" panose="020B0604030504040204" pitchFamily="34" charset="0"/>
                          <a:cs typeface="Verdana" panose="020B0604030504040204" pitchFamily="34" charset="0"/>
                        </a:rPr>
                        <a:t>Vice Chair: Mario Milicevic</a:t>
                      </a:r>
                      <a:endParaRPr lang="en-AU" sz="1200" dirty="0" smtClean="0">
                        <a:latin typeface="Verdana" panose="020B0604030504040204" pitchFamily="34" charset="0"/>
                        <a:ea typeface="Verdana" panose="020B0604030504040204" pitchFamily="34" charset="0"/>
                        <a:cs typeface="Verdana" panose="020B0604030504040204" pitchFamily="34" charset="0"/>
                      </a:endParaRPr>
                    </a:p>
                    <a:p>
                      <a:endParaRPr lang="en-AU" sz="1200" dirty="0">
                        <a:latin typeface="Verdana" panose="020B0604030504040204" pitchFamily="34" charset="0"/>
                        <a:ea typeface="Verdana" panose="020B0604030504040204" pitchFamily="34" charset="0"/>
                        <a:cs typeface="Verdana" panose="020B0604030504040204" pitchFamily="34" charset="0"/>
                      </a:endParaRPr>
                    </a:p>
                  </a:txBody>
                  <a:tcPr marT="45725" marB="45725"/>
                </a:tc>
                <a:tc>
                  <a:txBody>
                    <a:bodyPr/>
                    <a:lstStyle/>
                    <a:p>
                      <a:r>
                        <a:rPr lang="en-AU"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Focuses on Member Satisfaction. Provides</a:t>
                      </a:r>
                      <a:r>
                        <a:rPr lang="en-AU" sz="120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en-AU"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the Young Professionals perspective as part of the design, development and evaluation of products, services and programs in IEEE OUs which bolster member engagement. </a:t>
                      </a:r>
                    </a:p>
                    <a:p>
                      <a:endParaRPr lang="en-AU" sz="1200" dirty="0">
                        <a:latin typeface="Verdana" panose="020B0604030504040204" pitchFamily="34" charset="0"/>
                        <a:ea typeface="Verdana" panose="020B0604030504040204" pitchFamily="34" charset="0"/>
                        <a:cs typeface="Verdana" panose="020B0604030504040204" pitchFamily="34" charset="0"/>
                      </a:endParaRPr>
                    </a:p>
                  </a:txBody>
                  <a:tcPr marT="45725" marB="45725"/>
                </a:tc>
              </a:tr>
              <a:tr h="1036562">
                <a:tc>
                  <a:txBody>
                    <a:bodyPr/>
                    <a:lstStyle/>
                    <a:p>
                      <a:r>
                        <a:rPr lang="en-AU" sz="1200" b="1" dirty="0" smtClean="0">
                          <a:latin typeface="Verdana" panose="020B0604030504040204" pitchFamily="34" charset="0"/>
                          <a:ea typeface="Verdana" panose="020B0604030504040204" pitchFamily="34" charset="0"/>
                          <a:cs typeface="Verdana" panose="020B0604030504040204" pitchFamily="34" charset="0"/>
                        </a:rPr>
                        <a:t>Strategic</a:t>
                      </a:r>
                      <a:r>
                        <a:rPr lang="en-AU" sz="1200" b="1" baseline="0" dirty="0" smtClean="0">
                          <a:latin typeface="Verdana" panose="020B0604030504040204" pitchFamily="34" charset="0"/>
                          <a:ea typeface="Verdana" panose="020B0604030504040204" pitchFamily="34" charset="0"/>
                          <a:cs typeface="Verdana" panose="020B0604030504040204" pitchFamily="34" charset="0"/>
                        </a:rPr>
                        <a:t> Partnerships</a:t>
                      </a:r>
                    </a:p>
                    <a:p>
                      <a:r>
                        <a:rPr lang="en-AU" sz="1200" baseline="0" dirty="0" smtClean="0">
                          <a:latin typeface="Verdana" panose="020B0604030504040204" pitchFamily="34" charset="0"/>
                          <a:ea typeface="Verdana" panose="020B0604030504040204" pitchFamily="34" charset="0"/>
                          <a:cs typeface="Verdana" panose="020B0604030504040204" pitchFamily="34" charset="0"/>
                        </a:rPr>
                        <a:t>Vice Chair: Robert Vice</a:t>
                      </a:r>
                    </a:p>
                    <a:p>
                      <a:endParaRPr lang="en-AU" sz="1200" dirty="0">
                        <a:latin typeface="Verdana" panose="020B0604030504040204" pitchFamily="34" charset="0"/>
                        <a:ea typeface="Verdana" panose="020B0604030504040204" pitchFamily="34" charset="0"/>
                        <a:cs typeface="Verdana" panose="020B0604030504040204" pitchFamily="34" charset="0"/>
                      </a:endParaRPr>
                    </a:p>
                  </a:txBody>
                  <a:tcPr marT="45725" marB="45725"/>
                </a:tc>
                <a:tc>
                  <a:txBody>
                    <a:bodyPr/>
                    <a:lstStyle/>
                    <a:p>
                      <a:r>
                        <a:rPr lang="en-AU" sz="1200" dirty="0" smtClean="0">
                          <a:latin typeface="Verdana" panose="020B0604030504040204" pitchFamily="34" charset="0"/>
                          <a:ea typeface="Verdana" panose="020B0604030504040204" pitchFamily="34" charset="0"/>
                          <a:cs typeface="Verdana" panose="020B0604030504040204" pitchFamily="34" charset="0"/>
                        </a:rPr>
                        <a:t>Focuses on Partner Development. Fosters internal and external collaboration between IEEE societies, chapters and organizational units and encourages industry relations, enabling corporate partnerships and sponsorship. </a:t>
                      </a:r>
                      <a:endParaRPr lang="en-AU" sz="1200" dirty="0">
                        <a:latin typeface="Verdana" panose="020B0604030504040204" pitchFamily="34" charset="0"/>
                        <a:ea typeface="Verdana" panose="020B0604030504040204" pitchFamily="34" charset="0"/>
                        <a:cs typeface="Verdana" panose="020B0604030504040204" pitchFamily="34" charset="0"/>
                      </a:endParaRPr>
                    </a:p>
                  </a:txBody>
                  <a:tcPr marT="45725" marB="45725"/>
                </a:tc>
              </a:tr>
            </a:tbl>
          </a:graphicData>
        </a:graphic>
      </p:graphicFrame>
      <p:pic>
        <p:nvPicPr>
          <p:cNvPr id="21529" name="Picture 10"/>
          <p:cNvPicPr>
            <a:picLocks noChangeAspect="1"/>
          </p:cNvPicPr>
          <p:nvPr/>
        </p:nvPicPr>
        <p:blipFill>
          <a:blip r:embed="rId2" cstate="print">
            <a:extLst>
              <a:ext uri="{28A0092B-C50C-407E-A947-70E740481C1C}">
                <a14:useLocalDpi xmlns:a14="http://schemas.microsoft.com/office/drawing/2010/main" val="0"/>
              </a:ext>
            </a:extLst>
          </a:blip>
          <a:srcRect l="19730"/>
          <a:stretch>
            <a:fillRect/>
          </a:stretch>
        </p:blipFill>
        <p:spPr bwMode="auto">
          <a:xfrm>
            <a:off x="3559175" y="1979613"/>
            <a:ext cx="998538"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0" name="Picture 11"/>
          <p:cNvPicPr>
            <a:picLocks noChangeAspect="1"/>
          </p:cNvPicPr>
          <p:nvPr/>
        </p:nvPicPr>
        <p:blipFill>
          <a:blip r:embed="rId3">
            <a:extLst>
              <a:ext uri="{28A0092B-C50C-407E-A947-70E740481C1C}">
                <a14:useLocalDpi xmlns:a14="http://schemas.microsoft.com/office/drawing/2010/main" val="0"/>
              </a:ext>
            </a:extLst>
          </a:blip>
          <a:srcRect l="14655" t="-2" r="14020" b="6664"/>
          <a:stretch>
            <a:fillRect/>
          </a:stretch>
        </p:blipFill>
        <p:spPr bwMode="auto">
          <a:xfrm>
            <a:off x="3559175" y="4192588"/>
            <a:ext cx="995363"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1" name="Picture 9"/>
          <p:cNvPicPr>
            <a:picLocks noChangeAspect="1"/>
          </p:cNvPicPr>
          <p:nvPr/>
        </p:nvPicPr>
        <p:blipFill>
          <a:blip r:embed="rId4" cstate="print">
            <a:extLst>
              <a:ext uri="{28A0092B-C50C-407E-A947-70E740481C1C}">
                <a14:useLocalDpi xmlns:a14="http://schemas.microsoft.com/office/drawing/2010/main" val="0"/>
              </a:ext>
            </a:extLst>
          </a:blip>
          <a:srcRect r="9277" b="13275"/>
          <a:stretch>
            <a:fillRect/>
          </a:stretch>
        </p:blipFill>
        <p:spPr bwMode="auto">
          <a:xfrm>
            <a:off x="3559175" y="3235325"/>
            <a:ext cx="99853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2"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49650" y="5505450"/>
            <a:ext cx="1004888"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413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60BC5383-B22C-A746-A4AF-C32103C6BFA6}" type="slidenum">
              <a:rPr lang="en-US" smtClean="0"/>
              <a:pPr/>
              <a:t>7</a:t>
            </a:fld>
            <a:endParaRPr lang="en-US" dirty="0"/>
          </a:p>
        </p:txBody>
      </p:sp>
      <p:sp>
        <p:nvSpPr>
          <p:cNvPr id="4" name="Title 3"/>
          <p:cNvSpPr>
            <a:spLocks noGrp="1"/>
          </p:cNvSpPr>
          <p:nvPr>
            <p:ph type="title"/>
          </p:nvPr>
        </p:nvSpPr>
        <p:spPr/>
        <p:txBody>
          <a:bodyPr/>
          <a:lstStyle/>
          <a:p>
            <a:r>
              <a:rPr lang="en-AU" sz="3150" dirty="0" smtClean="0"/>
              <a:t>History of IEEE Young Professionals</a:t>
            </a:r>
            <a:endParaRPr lang="en-AU" sz="3150" dirty="0"/>
          </a:p>
        </p:txBody>
      </p:sp>
      <p:sp>
        <p:nvSpPr>
          <p:cNvPr id="5" name="Content Placeholder 4"/>
          <p:cNvSpPr>
            <a:spLocks noGrp="1"/>
          </p:cNvSpPr>
          <p:nvPr>
            <p:ph sz="quarter" idx="14"/>
          </p:nvPr>
        </p:nvSpPr>
        <p:spPr/>
        <p:txBody>
          <a:bodyPr>
            <a:normAutofit fontScale="62500" lnSpcReduction="20000"/>
          </a:bodyPr>
          <a:lstStyle/>
          <a:p>
            <a:pPr marL="0" indent="0">
              <a:buNone/>
            </a:pPr>
            <a:r>
              <a:rPr lang="en-AU" b="1" dirty="0" smtClean="0"/>
              <a:t>1996  </a:t>
            </a:r>
            <a:r>
              <a:rPr lang="en-AU" dirty="0" smtClean="0"/>
              <a:t>IEEE </a:t>
            </a:r>
            <a:r>
              <a:rPr lang="en-AU" dirty="0"/>
              <a:t>Sections Congress included a breakout session "The Recent Graduate" -facilitated by </a:t>
            </a:r>
            <a:r>
              <a:rPr lang="en-AU" b="1" dirty="0"/>
              <a:t>Dave </a:t>
            </a:r>
            <a:r>
              <a:rPr lang="en-AU" b="1" dirty="0" smtClean="0"/>
              <a:t>Kemp </a:t>
            </a:r>
            <a:r>
              <a:rPr lang="en-AU" dirty="0" smtClean="0"/>
              <a:t>and </a:t>
            </a:r>
            <a:r>
              <a:rPr lang="en-AU" b="1" dirty="0"/>
              <a:t>Michael Van </a:t>
            </a:r>
            <a:r>
              <a:rPr lang="en-AU" b="1" dirty="0" smtClean="0"/>
              <a:t>Chau </a:t>
            </a:r>
            <a:r>
              <a:rPr lang="en-AU" dirty="0" smtClean="0"/>
              <a:t>(</a:t>
            </a:r>
            <a:r>
              <a:rPr lang="en-AU" dirty="0"/>
              <a:t>GOLD Pilot Leaders</a:t>
            </a:r>
            <a:r>
              <a:rPr lang="en-AU" dirty="0" smtClean="0"/>
              <a:t>).</a:t>
            </a:r>
            <a:endParaRPr lang="en-AU" dirty="0"/>
          </a:p>
          <a:p>
            <a:pPr marL="0" indent="0">
              <a:buNone/>
            </a:pPr>
            <a:r>
              <a:rPr lang="en-AU" dirty="0"/>
              <a:t>As a result of Recommendation #16 IEEE provided resources to establish GOLD programs in Sections, to help Sections identify potential GOLD members, and to assist recent graduates in finding GOLD programs.</a:t>
            </a:r>
          </a:p>
          <a:p>
            <a:pPr marL="0" indent="0">
              <a:buNone/>
            </a:pPr>
            <a:r>
              <a:rPr lang="en-AU" b="1" dirty="0" smtClean="0"/>
              <a:t>1997 </a:t>
            </a:r>
            <a:r>
              <a:rPr lang="en-AU" dirty="0" smtClean="0"/>
              <a:t>Regional </a:t>
            </a:r>
            <a:r>
              <a:rPr lang="en-AU" dirty="0"/>
              <a:t>Activities Board (RAB) approved the formation of the Graduates Of the Last Decade (GOLD) </a:t>
            </a:r>
            <a:r>
              <a:rPr lang="en-AU" dirty="0" smtClean="0"/>
              <a:t>Committee.</a:t>
            </a:r>
          </a:p>
          <a:p>
            <a:pPr marL="0" indent="0">
              <a:buNone/>
            </a:pPr>
            <a:r>
              <a:rPr lang="en-AU" dirty="0" smtClean="0"/>
              <a:t>The </a:t>
            </a:r>
            <a:r>
              <a:rPr lang="en-AU" dirty="0"/>
              <a:t>GOLD Committee will serve the interests of members in their first ten years (approximately) after graduation. </a:t>
            </a:r>
            <a:endParaRPr lang="en-AU" dirty="0" smtClean="0"/>
          </a:p>
          <a:p>
            <a:pPr marL="0" indent="0">
              <a:buNone/>
            </a:pPr>
            <a:r>
              <a:rPr lang="en-AU" b="1" dirty="0" smtClean="0"/>
              <a:t>1998</a:t>
            </a:r>
            <a:r>
              <a:rPr lang="en-AU" dirty="0" smtClean="0"/>
              <a:t> The </a:t>
            </a:r>
            <a:r>
              <a:rPr lang="en-AU" dirty="0"/>
              <a:t>GOLD Committee charter </a:t>
            </a:r>
            <a:r>
              <a:rPr lang="en-AU" dirty="0" smtClean="0"/>
              <a:t>is approved </a:t>
            </a:r>
            <a:r>
              <a:rPr lang="en-AU" dirty="0"/>
              <a:t>by RAB</a:t>
            </a:r>
            <a:r>
              <a:rPr lang="en-AU" dirty="0" smtClean="0"/>
              <a:t>.</a:t>
            </a:r>
          </a:p>
          <a:p>
            <a:pPr marL="0" indent="0">
              <a:buNone/>
            </a:pPr>
            <a:r>
              <a:rPr lang="en-AU" b="1" dirty="0" smtClean="0"/>
              <a:t>2009 </a:t>
            </a:r>
            <a:r>
              <a:rPr lang="en-AU" dirty="0" smtClean="0"/>
              <a:t>A </a:t>
            </a:r>
            <a:r>
              <a:rPr lang="en-AU" dirty="0"/>
              <a:t>new GOLD vision and mission were developed to meet the IEEE Member and Geographic Activities Board’s (MGA) goals.</a:t>
            </a:r>
          </a:p>
          <a:p>
            <a:pPr marL="0" indent="0">
              <a:buNone/>
            </a:pPr>
            <a:r>
              <a:rPr lang="en-AU" b="1" dirty="0" smtClean="0"/>
              <a:t>2013 </a:t>
            </a:r>
            <a:r>
              <a:rPr lang="en-AU" dirty="0" smtClean="0"/>
              <a:t>The MGA Board approved the name change from GOLD to Young Professionals and a change in the member demographic. IEEE Young Professionals now serves members during the first 15 years after graduation with an option to opt-in.</a:t>
            </a:r>
            <a:endParaRPr lang="en-AU" b="1" dirty="0"/>
          </a:p>
          <a:p>
            <a:endParaRPr lang="en-AU" dirty="0"/>
          </a:p>
        </p:txBody>
      </p:sp>
    </p:spTree>
    <p:extLst>
      <p:ext uri="{BB962C8B-B14F-4D97-AF65-F5344CB8AC3E}">
        <p14:creationId xmlns:p14="http://schemas.microsoft.com/office/powerpoint/2010/main" val="3298525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60BC5383-B22C-A746-A4AF-C32103C6BFA6}" type="slidenum">
              <a:rPr lang="en-US" smtClean="0"/>
              <a:pPr/>
              <a:t>8</a:t>
            </a:fld>
            <a:endParaRPr lang="en-US" dirty="0"/>
          </a:p>
        </p:txBody>
      </p:sp>
      <p:sp>
        <p:nvSpPr>
          <p:cNvPr id="4" name="Title 3"/>
          <p:cNvSpPr>
            <a:spLocks noGrp="1"/>
          </p:cNvSpPr>
          <p:nvPr>
            <p:ph type="title"/>
          </p:nvPr>
        </p:nvSpPr>
        <p:spPr/>
        <p:txBody>
          <a:bodyPr/>
          <a:lstStyle/>
          <a:p>
            <a:r>
              <a:rPr lang="en-AU" dirty="0" smtClean="0"/>
              <a:t>Past Young Professionals Chairs</a:t>
            </a:r>
            <a:endParaRPr lang="en-AU" dirty="0"/>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242699098"/>
              </p:ext>
            </p:extLst>
          </p:nvPr>
        </p:nvGraphicFramePr>
        <p:xfrm>
          <a:off x="365125" y="1646238"/>
          <a:ext cx="8326438" cy="4820920"/>
        </p:xfrm>
        <a:graphic>
          <a:graphicData uri="http://schemas.openxmlformats.org/drawingml/2006/table">
            <a:tbl>
              <a:tblPr firstRow="1" bandRow="1">
                <a:tableStyleId>{5C22544A-7EE6-4342-B048-85BDC9FD1C3A}</a:tableStyleId>
              </a:tblPr>
              <a:tblGrid>
                <a:gridCol w="4163219"/>
                <a:gridCol w="4163219"/>
              </a:tblGrid>
              <a:tr h="370840">
                <a:tc>
                  <a:txBody>
                    <a:bodyPr/>
                    <a:lstStyle/>
                    <a:p>
                      <a:r>
                        <a:rPr lang="en-AU" dirty="0" smtClean="0"/>
                        <a:t>Year</a:t>
                      </a:r>
                      <a:endParaRPr lang="en-AU" dirty="0"/>
                    </a:p>
                  </a:txBody>
                  <a:tcPr/>
                </a:tc>
                <a:tc>
                  <a:txBody>
                    <a:bodyPr/>
                    <a:lstStyle/>
                    <a:p>
                      <a:r>
                        <a:rPr lang="en-AU" dirty="0" smtClean="0"/>
                        <a:t>Name</a:t>
                      </a:r>
                      <a:endParaRPr lang="en-AU" dirty="0"/>
                    </a:p>
                  </a:txBody>
                  <a:tcPr/>
                </a:tc>
              </a:tr>
              <a:tr h="370840">
                <a:tc>
                  <a:txBody>
                    <a:bodyPr/>
                    <a:lstStyle/>
                    <a:p>
                      <a:r>
                        <a:rPr lang="en-AU" sz="1800" b="0" i="0" u="none" strike="noStrike" kern="1200" baseline="0" dirty="0" smtClean="0">
                          <a:solidFill>
                            <a:schemeClr val="dk1"/>
                          </a:solidFill>
                          <a:latin typeface="+mn-lt"/>
                          <a:ea typeface="+mn-ea"/>
                          <a:cs typeface="+mn-cs"/>
                        </a:rPr>
                        <a:t>1998</a:t>
                      </a:r>
                      <a:endParaRPr lang="en-AU" b="0" dirty="0"/>
                    </a:p>
                  </a:txBody>
                  <a:tcPr/>
                </a:tc>
                <a:tc>
                  <a:txBody>
                    <a:bodyPr/>
                    <a:lstStyle/>
                    <a:p>
                      <a:r>
                        <a:rPr lang="en-AU" sz="1800" b="0" i="0" u="none" strike="noStrike" kern="1200" baseline="0" dirty="0" smtClean="0">
                          <a:solidFill>
                            <a:schemeClr val="dk1"/>
                          </a:solidFill>
                          <a:latin typeface="+mn-lt"/>
                          <a:ea typeface="+mn-ea"/>
                          <a:cs typeface="+mn-cs"/>
                        </a:rPr>
                        <a:t>Mike Van Chau (Region 5)</a:t>
                      </a:r>
                      <a:endParaRPr lang="en-AU" b="0" dirty="0"/>
                    </a:p>
                  </a:txBody>
                  <a:tcPr/>
                </a:tc>
              </a:tr>
              <a:tr h="370840">
                <a:tc>
                  <a:txBody>
                    <a:bodyPr/>
                    <a:lstStyle/>
                    <a:p>
                      <a:r>
                        <a:rPr lang="en-AU" sz="1800" b="0" i="0" u="none" strike="noStrike" kern="1200" baseline="0" dirty="0" smtClean="0">
                          <a:solidFill>
                            <a:schemeClr val="dk1"/>
                          </a:solidFill>
                          <a:latin typeface="+mn-lt"/>
                          <a:ea typeface="+mn-ea"/>
                          <a:cs typeface="+mn-cs"/>
                        </a:rPr>
                        <a:t>1999-2000</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b="0" i="0" u="none" strike="noStrike" kern="1200" baseline="0" dirty="0" smtClean="0">
                          <a:solidFill>
                            <a:schemeClr val="dk1"/>
                          </a:solidFill>
                          <a:latin typeface="+mn-lt"/>
                          <a:ea typeface="+mn-ea"/>
                          <a:cs typeface="+mn-cs"/>
                        </a:rPr>
                        <a:t>Scott Blair (Region 5)</a:t>
                      </a:r>
                      <a:endParaRPr lang="en-AU" b="0" dirty="0"/>
                    </a:p>
                  </a:txBody>
                  <a:tcPr/>
                </a:tc>
              </a:tr>
              <a:tr h="370840">
                <a:tc>
                  <a:txBody>
                    <a:bodyPr/>
                    <a:lstStyle/>
                    <a:p>
                      <a:r>
                        <a:rPr lang="en-AU" sz="1800" b="0" i="0" u="none" strike="noStrike" kern="1200" baseline="0" dirty="0" smtClean="0">
                          <a:solidFill>
                            <a:schemeClr val="dk1"/>
                          </a:solidFill>
                          <a:latin typeface="+mn-lt"/>
                          <a:ea typeface="+mn-ea"/>
                          <a:cs typeface="+mn-cs"/>
                        </a:rPr>
                        <a:t>2001-2002</a:t>
                      </a:r>
                      <a:endParaRPr lang="en-AU" b="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b="0" i="0" u="none" strike="noStrike" kern="1200" baseline="0" dirty="0" err="1" smtClean="0">
                          <a:solidFill>
                            <a:schemeClr val="dk1"/>
                          </a:solidFill>
                          <a:latin typeface="+mn-lt"/>
                          <a:ea typeface="+mn-ea"/>
                          <a:cs typeface="+mn-cs"/>
                        </a:rPr>
                        <a:t>Slawo</a:t>
                      </a:r>
                      <a:r>
                        <a:rPr lang="en-AU" sz="1800" b="0" i="0" u="none" strike="noStrike" kern="1200" baseline="0" dirty="0" smtClean="0">
                          <a:solidFill>
                            <a:schemeClr val="dk1"/>
                          </a:solidFill>
                          <a:latin typeface="+mn-lt"/>
                          <a:ea typeface="+mn-ea"/>
                          <a:cs typeface="+mn-cs"/>
                        </a:rPr>
                        <a:t> </a:t>
                      </a:r>
                      <a:r>
                        <a:rPr lang="en-AU" sz="1800" b="0" i="0" u="none" strike="noStrike" kern="1200" baseline="0" dirty="0" err="1" smtClean="0">
                          <a:solidFill>
                            <a:schemeClr val="dk1"/>
                          </a:solidFill>
                          <a:latin typeface="+mn-lt"/>
                          <a:ea typeface="+mn-ea"/>
                          <a:cs typeface="+mn-cs"/>
                        </a:rPr>
                        <a:t>Wesolkowski</a:t>
                      </a:r>
                      <a:r>
                        <a:rPr lang="en-AU" sz="1800" b="0" i="0" u="none" strike="noStrike" kern="1200" baseline="0" dirty="0" smtClean="0">
                          <a:solidFill>
                            <a:schemeClr val="dk1"/>
                          </a:solidFill>
                          <a:latin typeface="+mn-lt"/>
                          <a:ea typeface="+mn-ea"/>
                          <a:cs typeface="+mn-cs"/>
                        </a:rPr>
                        <a:t> (Region 7)</a:t>
                      </a:r>
                      <a:endParaRPr lang="en-AU" b="0" dirty="0"/>
                    </a:p>
                  </a:txBody>
                  <a:tcPr/>
                </a:tc>
              </a:tr>
              <a:tr h="370840">
                <a:tc>
                  <a:txBody>
                    <a:bodyPr/>
                    <a:lstStyle/>
                    <a:p>
                      <a:r>
                        <a:rPr lang="en-AU" sz="1800" b="0" i="0" u="none" strike="noStrike" kern="1200" baseline="0" dirty="0" smtClean="0">
                          <a:solidFill>
                            <a:schemeClr val="dk1"/>
                          </a:solidFill>
                          <a:latin typeface="+mn-lt"/>
                          <a:ea typeface="+mn-ea"/>
                          <a:cs typeface="+mn-cs"/>
                        </a:rPr>
                        <a:t>2003</a:t>
                      </a:r>
                      <a:endParaRPr lang="en-AU" b="0" dirty="0"/>
                    </a:p>
                  </a:txBody>
                  <a:tcPr/>
                </a:tc>
                <a:tc>
                  <a:txBody>
                    <a:bodyPr/>
                    <a:lstStyle/>
                    <a:p>
                      <a:r>
                        <a:rPr lang="en-AU" sz="1800" b="0" i="0" u="none" strike="noStrike" kern="1200" baseline="0" dirty="0" smtClean="0">
                          <a:solidFill>
                            <a:schemeClr val="dk1"/>
                          </a:solidFill>
                          <a:latin typeface="+mn-lt"/>
                          <a:ea typeface="+mn-ea"/>
                          <a:cs typeface="+mn-cs"/>
                        </a:rPr>
                        <a:t>A. </a:t>
                      </a:r>
                      <a:r>
                        <a:rPr lang="en-AU" sz="1800" b="0" i="0" u="none" strike="noStrike" kern="1200" baseline="0" dirty="0" err="1" smtClean="0">
                          <a:solidFill>
                            <a:schemeClr val="dk1"/>
                          </a:solidFill>
                          <a:latin typeface="+mn-lt"/>
                          <a:ea typeface="+mn-ea"/>
                          <a:cs typeface="+mn-cs"/>
                        </a:rPr>
                        <a:t>Anoop</a:t>
                      </a:r>
                      <a:r>
                        <a:rPr lang="en-AU" sz="1800" b="0" i="0" u="none" strike="noStrike" kern="1200" baseline="0" dirty="0" smtClean="0">
                          <a:solidFill>
                            <a:schemeClr val="dk1"/>
                          </a:solidFill>
                          <a:latin typeface="+mn-lt"/>
                          <a:ea typeface="+mn-ea"/>
                          <a:cs typeface="+mn-cs"/>
                        </a:rPr>
                        <a:t> (Region 10)</a:t>
                      </a:r>
                    </a:p>
                  </a:txBody>
                  <a:tcPr/>
                </a:tc>
              </a:tr>
              <a:tr h="370840">
                <a:tc>
                  <a:txBody>
                    <a:bodyPr/>
                    <a:lstStyle/>
                    <a:p>
                      <a:r>
                        <a:rPr lang="en-AU" sz="1800" b="0" i="0" u="none" strike="noStrike" kern="1200" baseline="0" dirty="0" smtClean="0">
                          <a:solidFill>
                            <a:schemeClr val="dk1"/>
                          </a:solidFill>
                          <a:latin typeface="+mn-lt"/>
                          <a:ea typeface="+mn-ea"/>
                          <a:cs typeface="+mn-cs"/>
                        </a:rPr>
                        <a:t>2004</a:t>
                      </a:r>
                      <a:endParaRPr lang="en-AU" b="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b="0" i="0" u="none" strike="noStrike" kern="1200" baseline="0" dirty="0" smtClean="0">
                          <a:solidFill>
                            <a:schemeClr val="dk1"/>
                          </a:solidFill>
                          <a:latin typeface="+mn-lt"/>
                          <a:ea typeface="+mn-ea"/>
                          <a:cs typeface="+mn-cs"/>
                        </a:rPr>
                        <a:t>Ivan </a:t>
                      </a:r>
                      <a:r>
                        <a:rPr lang="en-AU" sz="1800" b="0" i="0" u="none" strike="noStrike" kern="1200" baseline="0" dirty="0" err="1" smtClean="0">
                          <a:solidFill>
                            <a:schemeClr val="dk1"/>
                          </a:solidFill>
                          <a:latin typeface="+mn-lt"/>
                          <a:ea typeface="+mn-ea"/>
                          <a:cs typeface="+mn-cs"/>
                        </a:rPr>
                        <a:t>Jileta</a:t>
                      </a:r>
                      <a:r>
                        <a:rPr lang="en-AU" sz="1800" b="0" i="0" u="none" strike="noStrike" kern="1200" baseline="0" dirty="0" smtClean="0">
                          <a:solidFill>
                            <a:schemeClr val="dk1"/>
                          </a:solidFill>
                          <a:latin typeface="+mn-lt"/>
                          <a:ea typeface="+mn-ea"/>
                          <a:cs typeface="+mn-cs"/>
                        </a:rPr>
                        <a:t> (Region 9)</a:t>
                      </a:r>
                      <a:endParaRPr lang="en-AU" b="0" dirty="0"/>
                    </a:p>
                  </a:txBody>
                  <a:tcPr/>
                </a:tc>
              </a:tr>
              <a:tr h="370840">
                <a:tc>
                  <a:txBody>
                    <a:bodyPr/>
                    <a:lstStyle/>
                    <a:p>
                      <a:r>
                        <a:rPr lang="en-AU" sz="1800" b="0" i="0" u="none" strike="noStrike" kern="1200" baseline="0" dirty="0" smtClean="0">
                          <a:solidFill>
                            <a:schemeClr val="dk1"/>
                          </a:solidFill>
                          <a:latin typeface="+mn-lt"/>
                          <a:ea typeface="+mn-ea"/>
                          <a:cs typeface="+mn-cs"/>
                        </a:rPr>
                        <a:t>2005</a:t>
                      </a:r>
                      <a:endParaRPr lang="en-AU" b="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b="0" i="0" u="none" strike="noStrike" kern="1200" baseline="0" dirty="0" smtClean="0">
                          <a:solidFill>
                            <a:schemeClr val="dk1"/>
                          </a:solidFill>
                          <a:latin typeface="+mn-lt"/>
                          <a:ea typeface="+mn-ea"/>
                          <a:cs typeface="+mn-cs"/>
                        </a:rPr>
                        <a:t>Gerald </a:t>
                      </a:r>
                      <a:r>
                        <a:rPr lang="en-AU" sz="1800" b="0" i="0" u="none" strike="noStrike" kern="1200" baseline="0" dirty="0" err="1" smtClean="0">
                          <a:solidFill>
                            <a:schemeClr val="dk1"/>
                          </a:solidFill>
                          <a:latin typeface="+mn-lt"/>
                          <a:ea typeface="+mn-ea"/>
                          <a:cs typeface="+mn-cs"/>
                        </a:rPr>
                        <a:t>Anleitner</a:t>
                      </a:r>
                      <a:r>
                        <a:rPr lang="en-AU" sz="1800" b="0" i="0" u="none" strike="noStrike" kern="1200" baseline="0" dirty="0" smtClean="0">
                          <a:solidFill>
                            <a:schemeClr val="dk1"/>
                          </a:solidFill>
                          <a:latin typeface="+mn-lt"/>
                          <a:ea typeface="+mn-ea"/>
                          <a:cs typeface="+mn-cs"/>
                        </a:rPr>
                        <a:t> (Region 8)</a:t>
                      </a:r>
                      <a:endParaRPr lang="en-AU" b="0" dirty="0"/>
                    </a:p>
                  </a:txBody>
                  <a:tcPr/>
                </a:tc>
              </a:tr>
              <a:tr h="370840">
                <a:tc>
                  <a:txBody>
                    <a:bodyPr/>
                    <a:lstStyle/>
                    <a:p>
                      <a:r>
                        <a:rPr lang="en-AU" sz="1800" b="0" i="0" u="none" strike="noStrike" kern="1200" baseline="0" dirty="0" smtClean="0">
                          <a:solidFill>
                            <a:schemeClr val="dk1"/>
                          </a:solidFill>
                          <a:latin typeface="+mn-lt"/>
                          <a:ea typeface="+mn-ea"/>
                          <a:cs typeface="+mn-cs"/>
                        </a:rPr>
                        <a:t>2006</a:t>
                      </a:r>
                    </a:p>
                  </a:txBody>
                  <a:tcPr/>
                </a:tc>
                <a:tc>
                  <a:txBody>
                    <a:bodyPr/>
                    <a:lstStyle/>
                    <a:p>
                      <a:r>
                        <a:rPr lang="en-AU" sz="1800" b="0" i="0" u="none" strike="noStrike" kern="1200" baseline="0" dirty="0" smtClean="0">
                          <a:solidFill>
                            <a:schemeClr val="dk1"/>
                          </a:solidFill>
                          <a:latin typeface="+mn-lt"/>
                          <a:ea typeface="+mn-ea"/>
                          <a:cs typeface="+mn-cs"/>
                        </a:rPr>
                        <a:t>Darrel Chong (Region 10)</a:t>
                      </a:r>
                      <a:endParaRPr lang="en-AU" b="0" dirty="0"/>
                    </a:p>
                  </a:txBody>
                  <a:tcPr/>
                </a:tc>
              </a:tr>
              <a:tr h="370840">
                <a:tc>
                  <a:txBody>
                    <a:bodyPr/>
                    <a:lstStyle/>
                    <a:p>
                      <a:r>
                        <a:rPr lang="en-AU" sz="1800" b="0" i="0" u="none" strike="noStrike" kern="1200" baseline="0" dirty="0" smtClean="0">
                          <a:solidFill>
                            <a:schemeClr val="dk1"/>
                          </a:solidFill>
                          <a:latin typeface="+mn-lt"/>
                          <a:ea typeface="+mn-ea"/>
                          <a:cs typeface="+mn-cs"/>
                        </a:rPr>
                        <a:t>2007-2008</a:t>
                      </a:r>
                    </a:p>
                  </a:txBody>
                  <a:tcPr/>
                </a:tc>
                <a:tc>
                  <a:txBody>
                    <a:bodyPr/>
                    <a:lstStyle/>
                    <a:p>
                      <a:r>
                        <a:rPr lang="en-AU" sz="1800" b="0" i="0" u="none" strike="noStrike" kern="1200" baseline="0" dirty="0" smtClean="0">
                          <a:solidFill>
                            <a:schemeClr val="dk1"/>
                          </a:solidFill>
                          <a:latin typeface="+mn-lt"/>
                          <a:ea typeface="+mn-ea"/>
                          <a:cs typeface="+mn-cs"/>
                        </a:rPr>
                        <a:t>Soon Wan (Region 1)</a:t>
                      </a:r>
                      <a:endParaRPr lang="en-AU" b="0" dirty="0"/>
                    </a:p>
                  </a:txBody>
                  <a:tcPr/>
                </a:tc>
              </a:tr>
              <a:tr h="370840">
                <a:tc>
                  <a:txBody>
                    <a:bodyPr/>
                    <a:lstStyle/>
                    <a:p>
                      <a:r>
                        <a:rPr lang="en-AU" sz="1800" b="0" i="0" u="none" strike="noStrike" kern="1200" baseline="0" dirty="0" smtClean="0">
                          <a:solidFill>
                            <a:schemeClr val="dk1"/>
                          </a:solidFill>
                          <a:latin typeface="+mn-lt"/>
                          <a:ea typeface="+mn-ea"/>
                          <a:cs typeface="+mn-cs"/>
                        </a:rPr>
                        <a:t>2009</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b="0" i="0" u="none" strike="noStrike" kern="1200" baseline="0" dirty="0" smtClean="0">
                          <a:solidFill>
                            <a:schemeClr val="dk1"/>
                          </a:solidFill>
                          <a:latin typeface="+mn-lt"/>
                          <a:ea typeface="+mn-ea"/>
                          <a:cs typeface="+mn-cs"/>
                        </a:rPr>
                        <a:t>Adrian </a:t>
                      </a:r>
                      <a:r>
                        <a:rPr lang="en-AU" sz="1800" b="0" i="0" u="none" strike="noStrike" kern="1200" baseline="0" dirty="0" err="1" smtClean="0">
                          <a:solidFill>
                            <a:schemeClr val="dk1"/>
                          </a:solidFill>
                          <a:latin typeface="+mn-lt"/>
                          <a:ea typeface="+mn-ea"/>
                          <a:cs typeface="+mn-cs"/>
                        </a:rPr>
                        <a:t>Pais</a:t>
                      </a:r>
                      <a:r>
                        <a:rPr lang="en-AU" sz="1800" b="0" i="0" u="none" strike="noStrike" kern="1200" baseline="0" dirty="0" smtClean="0">
                          <a:solidFill>
                            <a:schemeClr val="dk1"/>
                          </a:solidFill>
                          <a:latin typeface="+mn-lt"/>
                          <a:ea typeface="+mn-ea"/>
                          <a:cs typeface="+mn-cs"/>
                        </a:rPr>
                        <a:t> (Region 8)</a:t>
                      </a:r>
                      <a:endParaRPr lang="en-AU" b="0" dirty="0"/>
                    </a:p>
                  </a:txBody>
                  <a:tcPr/>
                </a:tc>
              </a:tr>
              <a:tr h="370840">
                <a:tc>
                  <a:txBody>
                    <a:bodyPr/>
                    <a:lstStyle/>
                    <a:p>
                      <a:r>
                        <a:rPr lang="en-AU" sz="1800" b="0" i="0" u="none" strike="noStrike" kern="1200" baseline="0" dirty="0" smtClean="0">
                          <a:solidFill>
                            <a:schemeClr val="dk1"/>
                          </a:solidFill>
                          <a:latin typeface="+mn-lt"/>
                          <a:ea typeface="+mn-ea"/>
                          <a:cs typeface="+mn-cs"/>
                        </a:rPr>
                        <a:t>2010-2011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b="0" i="0" u="none" strike="noStrike" kern="1200" baseline="0" dirty="0" smtClean="0">
                          <a:solidFill>
                            <a:schemeClr val="dk1"/>
                          </a:solidFill>
                          <a:latin typeface="+mn-lt"/>
                          <a:ea typeface="+mn-ea"/>
                          <a:cs typeface="+mn-cs"/>
                        </a:rPr>
                        <a:t>William Somerville (Region 4)</a:t>
                      </a:r>
                      <a:endParaRPr lang="en-AU" b="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b="0" i="0" u="none" strike="noStrike" kern="1200" baseline="0" dirty="0" smtClean="0">
                          <a:solidFill>
                            <a:schemeClr val="dk1"/>
                          </a:solidFill>
                          <a:latin typeface="+mn-lt"/>
                          <a:ea typeface="+mn-ea"/>
                          <a:cs typeface="+mn-cs"/>
                        </a:rPr>
                        <a:t>2012</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b="0" i="0" u="none" strike="noStrike" kern="1200" baseline="0" dirty="0" smtClean="0">
                          <a:solidFill>
                            <a:schemeClr val="dk1"/>
                          </a:solidFill>
                          <a:latin typeface="+mn-lt"/>
                          <a:ea typeface="+mn-ea"/>
                          <a:cs typeface="+mn-cs"/>
                        </a:rPr>
                        <a:t>Eva Lang (Region 8)</a:t>
                      </a:r>
                      <a:endParaRPr lang="en-AU" b="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b="1" i="0" u="none" strike="noStrike" kern="1200" baseline="0" dirty="0" smtClean="0">
                          <a:solidFill>
                            <a:schemeClr val="dk1"/>
                          </a:solidFill>
                          <a:latin typeface="+mn-lt"/>
                          <a:ea typeface="+mn-ea"/>
                          <a:cs typeface="+mn-cs"/>
                        </a:rPr>
                        <a:t>2013-2014</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b="1" dirty="0" smtClean="0"/>
                        <a:t>Tim Wong (Region 10)</a:t>
                      </a:r>
                      <a:endParaRPr lang="en-AU" b="1" dirty="0"/>
                    </a:p>
                  </a:txBody>
                  <a:tcPr/>
                </a:tc>
              </a:tr>
            </a:tbl>
          </a:graphicData>
        </a:graphic>
      </p:graphicFrame>
    </p:spTree>
    <p:extLst>
      <p:ext uri="{BB962C8B-B14F-4D97-AF65-F5344CB8AC3E}">
        <p14:creationId xmlns:p14="http://schemas.microsoft.com/office/powerpoint/2010/main" val="2493344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2786115" y="5119953"/>
            <a:ext cx="3596041" cy="465463"/>
          </a:xfrm>
          <a:prstGeom prst="ellipse">
            <a:avLst/>
          </a:prstGeom>
          <a:solidFill>
            <a:schemeClr val="bg1">
              <a:lumMod val="85000"/>
            </a:schemeClr>
          </a:solidFill>
          <a:ln>
            <a:noFill/>
          </a:ln>
          <a:effectLst>
            <a:softEdge rad="12700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aphicFrame>
        <p:nvGraphicFramePr>
          <p:cNvPr id="22533" name="Content Placeholder 6"/>
          <p:cNvGraphicFramePr>
            <a:graphicFrameLocks/>
          </p:cNvGraphicFramePr>
          <p:nvPr/>
        </p:nvGraphicFramePr>
        <p:xfrm>
          <a:off x="2417763" y="1701800"/>
          <a:ext cx="4476750" cy="4010025"/>
        </p:xfrm>
        <a:graphic>
          <a:graphicData uri="http://schemas.openxmlformats.org/presentationml/2006/ole">
            <mc:AlternateContent xmlns:mc="http://schemas.openxmlformats.org/markup-compatibility/2006">
              <mc:Choice xmlns:v="urn:schemas-microsoft-com:vml" Requires="v">
                <p:oleObj spid="_x0000_s2077" r:id="rId5" imgW="4474852" imgH="4005419" progId="Excel.Chart.8">
                  <p:embed/>
                </p:oleObj>
              </mc:Choice>
              <mc:Fallback>
                <p:oleObj r:id="rId5" imgW="4474852" imgH="4005419"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7763" y="1701800"/>
                        <a:ext cx="447675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7" name="TextBox 10"/>
          <p:cNvSpPr txBox="1">
            <a:spLocks noChangeArrowheads="1"/>
          </p:cNvSpPr>
          <p:nvPr/>
        </p:nvSpPr>
        <p:spPr bwMode="auto">
          <a:xfrm>
            <a:off x="6202363" y="4632325"/>
            <a:ext cx="323215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eaLnBrk="0" hangingPunct="0">
              <a:defRPr>
                <a:solidFill>
                  <a:schemeClr val="tx1"/>
                </a:solidFill>
                <a:latin typeface="Verdana" pitchFamily="34" charset="0"/>
                <a:cs typeface="Arial" charset="0"/>
              </a:defRPr>
            </a:lvl1pPr>
            <a:lvl2pPr marL="2857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eaLnBrk="1" hangingPunct="1">
              <a:lnSpc>
                <a:spcPct val="80000"/>
              </a:lnSpc>
            </a:pPr>
            <a:r>
              <a:rPr lang="en-US" altLang="en-US" b="1">
                <a:solidFill>
                  <a:schemeClr val="accent2"/>
                </a:solidFill>
                <a:latin typeface="Arial" charset="0"/>
                <a:ea typeface="ＭＳ Ｐゴシック" pitchFamily="34" charset="-128"/>
              </a:rPr>
              <a:t>Segment 2</a:t>
            </a:r>
            <a:endParaRPr lang="en-US" altLang="en-US" b="1" i="1">
              <a:solidFill>
                <a:schemeClr val="accent2"/>
              </a:solidFill>
              <a:latin typeface="Arial" charset="0"/>
              <a:ea typeface="ＭＳ Ｐゴシック" pitchFamily="34" charset="-128"/>
            </a:endParaRPr>
          </a:p>
          <a:p>
            <a:pPr lvl="1" eaLnBrk="1" hangingPunct="1">
              <a:lnSpc>
                <a:spcPct val="80000"/>
              </a:lnSpc>
              <a:buFontTx/>
              <a:buChar char="-"/>
            </a:pPr>
            <a:r>
              <a:rPr lang="en-US" altLang="en-US" sz="1600" i="1">
                <a:latin typeface="Arial" charset="0"/>
                <a:ea typeface="ＭＳ Ｐゴシック" pitchFamily="34" charset="-128"/>
              </a:rPr>
              <a:t>Young members </a:t>
            </a:r>
          </a:p>
          <a:p>
            <a:pPr lvl="1" eaLnBrk="1" hangingPunct="1">
              <a:lnSpc>
                <a:spcPct val="80000"/>
              </a:lnSpc>
              <a:buFontTx/>
              <a:buChar char="-"/>
            </a:pPr>
            <a:r>
              <a:rPr lang="en-US" altLang="en-US" sz="1600" i="1">
                <a:latin typeface="Arial" charset="0"/>
                <a:ea typeface="ＭＳ Ｐゴシック" pitchFamily="34" charset="-128"/>
              </a:rPr>
              <a:t>Connected to IEEE’s vision</a:t>
            </a:r>
          </a:p>
          <a:p>
            <a:pPr lvl="1" eaLnBrk="1" hangingPunct="1">
              <a:lnSpc>
                <a:spcPct val="80000"/>
              </a:lnSpc>
              <a:buFontTx/>
              <a:buChar char="-"/>
            </a:pPr>
            <a:r>
              <a:rPr lang="en-US" altLang="en-US" sz="1600" i="1">
                <a:latin typeface="Arial" charset="0"/>
                <a:ea typeface="ＭＳ Ｐゴシック" pitchFamily="34" charset="-128"/>
              </a:rPr>
              <a:t>Want to be more involved</a:t>
            </a:r>
          </a:p>
          <a:p>
            <a:pPr lvl="1" eaLnBrk="1" hangingPunct="1">
              <a:lnSpc>
                <a:spcPct val="80000"/>
              </a:lnSpc>
              <a:buFontTx/>
              <a:buChar char="-"/>
            </a:pPr>
            <a:r>
              <a:rPr lang="en-US" altLang="en-US" sz="1600" i="1">
                <a:latin typeface="Arial" charset="0"/>
                <a:ea typeface="ＭＳ Ｐゴシック" pitchFamily="34" charset="-128"/>
              </a:rPr>
              <a:t>Career services, networking, continuing education are very important</a:t>
            </a:r>
            <a:endParaRPr lang="en-US" altLang="en-US" sz="1600">
              <a:latin typeface="Arial" charset="0"/>
              <a:ea typeface="ＭＳ Ｐゴシック" pitchFamily="34" charset="-128"/>
            </a:endParaRPr>
          </a:p>
          <a:p>
            <a:pPr lvl="1" eaLnBrk="1" hangingPunct="1">
              <a:lnSpc>
                <a:spcPct val="80000"/>
              </a:lnSpc>
              <a:buFontTx/>
              <a:buChar char="-"/>
            </a:pPr>
            <a:r>
              <a:rPr lang="en-US" altLang="en-US" sz="1600" i="1">
                <a:latin typeface="Arial" charset="0"/>
                <a:ea typeface="ＭＳ Ｐゴシック" pitchFamily="34" charset="-128"/>
              </a:rPr>
              <a:t>Use Social Media</a:t>
            </a:r>
          </a:p>
        </p:txBody>
      </p:sp>
      <p:sp>
        <p:nvSpPr>
          <p:cNvPr id="3" name="TextBox 16"/>
          <p:cNvSpPr txBox="1">
            <a:spLocks noChangeArrowheads="1"/>
          </p:cNvSpPr>
          <p:nvPr/>
        </p:nvSpPr>
        <p:spPr bwMode="auto">
          <a:xfrm>
            <a:off x="5943600" y="1581150"/>
            <a:ext cx="3352800"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marL="342900" indent="-342900">
              <a:defRPr sz="2400">
                <a:solidFill>
                  <a:schemeClr val="tx1"/>
                </a:solidFill>
                <a:latin typeface="Arial" pitchFamily="34" charset="0"/>
                <a:ea typeface="ＭＳ Ｐゴシック" pitchFamily="-112" charset="-128"/>
              </a:defRPr>
            </a:lvl1pPr>
            <a:lvl2pPr>
              <a:defRPr sz="2400">
                <a:solidFill>
                  <a:schemeClr val="tx1"/>
                </a:solidFill>
                <a:latin typeface="Arial" pitchFamily="34" charset="0"/>
                <a:ea typeface="ＭＳ Ｐゴシック" pitchFamily="-112" charset="-128"/>
              </a:defRPr>
            </a:lvl2pPr>
            <a:lvl3pPr marL="1143000" indent="-228600">
              <a:defRPr sz="2400">
                <a:solidFill>
                  <a:schemeClr val="tx1"/>
                </a:solidFill>
                <a:latin typeface="Arial" pitchFamily="34" charset="0"/>
                <a:ea typeface="ＭＳ Ｐゴシック" pitchFamily="-112" charset="-128"/>
              </a:defRPr>
            </a:lvl3pPr>
            <a:lvl4pPr marL="1600200" indent="-228600">
              <a:defRPr sz="2400">
                <a:solidFill>
                  <a:schemeClr val="tx1"/>
                </a:solidFill>
                <a:latin typeface="Arial" pitchFamily="34" charset="0"/>
                <a:ea typeface="ＭＳ Ｐゴシック" pitchFamily="-112" charset="-128"/>
              </a:defRPr>
            </a:lvl4pPr>
            <a:lvl5pPr marL="2057400" indent="-228600">
              <a:defRPr sz="2400">
                <a:solidFill>
                  <a:schemeClr val="tx1"/>
                </a:solidFill>
                <a:latin typeface="Arial" pitchFamily="34"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12" charset="-128"/>
              </a:defRPr>
            </a:lvl9pPr>
          </a:lstStyle>
          <a:p>
            <a:pPr marL="0" lvl="1" fontAlgn="auto">
              <a:lnSpc>
                <a:spcPct val="80000"/>
              </a:lnSpc>
              <a:spcBef>
                <a:spcPts val="0"/>
              </a:spcBef>
              <a:spcAft>
                <a:spcPts val="0"/>
              </a:spcAft>
              <a:defRPr/>
            </a:pPr>
            <a:r>
              <a:rPr lang="en-US" sz="1800" b="1" dirty="0">
                <a:solidFill>
                  <a:schemeClr val="bg1">
                    <a:lumMod val="75000"/>
                  </a:schemeClr>
                </a:solidFill>
                <a:cs typeface="+mn-cs"/>
              </a:rPr>
              <a:t>Segment 1</a:t>
            </a:r>
            <a:endParaRPr lang="en-US" sz="1800" b="1" i="1" dirty="0">
              <a:solidFill>
                <a:schemeClr val="bg1">
                  <a:lumMod val="75000"/>
                </a:schemeClr>
              </a:solidFill>
              <a:cs typeface="+mn-cs"/>
            </a:endParaRPr>
          </a:p>
          <a:p>
            <a:pPr marL="0" lvl="1" fontAlgn="auto">
              <a:lnSpc>
                <a:spcPct val="80000"/>
              </a:lnSpc>
              <a:spcBef>
                <a:spcPts val="0"/>
              </a:spcBef>
              <a:spcAft>
                <a:spcPts val="0"/>
              </a:spcAft>
              <a:defRPr/>
            </a:pPr>
            <a:r>
              <a:rPr lang="en-US" sz="1600" i="1" dirty="0">
                <a:solidFill>
                  <a:schemeClr val="bg1">
                    <a:lumMod val="75000"/>
                  </a:schemeClr>
                </a:solidFill>
                <a:cs typeface="+mn-cs"/>
              </a:rPr>
              <a:t>- Disengaged older members</a:t>
            </a:r>
          </a:p>
          <a:p>
            <a:pPr marL="0" lvl="1" fontAlgn="auto">
              <a:lnSpc>
                <a:spcPct val="80000"/>
              </a:lnSpc>
              <a:spcBef>
                <a:spcPts val="0"/>
              </a:spcBef>
              <a:spcAft>
                <a:spcPts val="0"/>
              </a:spcAft>
              <a:defRPr/>
            </a:pPr>
            <a:r>
              <a:rPr lang="en-US" sz="1600" i="1" dirty="0">
                <a:solidFill>
                  <a:schemeClr val="bg1">
                    <a:lumMod val="75000"/>
                  </a:schemeClr>
                </a:solidFill>
                <a:cs typeface="+mn-cs"/>
              </a:rPr>
              <a:t>- Not inclined to give back to IEEE</a:t>
            </a:r>
          </a:p>
          <a:p>
            <a:pPr marL="0" lvl="1" fontAlgn="auto">
              <a:lnSpc>
                <a:spcPct val="80000"/>
              </a:lnSpc>
              <a:spcBef>
                <a:spcPts val="0"/>
              </a:spcBef>
              <a:spcAft>
                <a:spcPts val="0"/>
              </a:spcAft>
              <a:defRPr/>
            </a:pPr>
            <a:r>
              <a:rPr lang="en-US" sz="1600" i="1" dirty="0">
                <a:solidFill>
                  <a:schemeClr val="bg1">
                    <a:lumMod val="75000"/>
                  </a:schemeClr>
                </a:solidFill>
                <a:cs typeface="+mn-cs"/>
              </a:rPr>
              <a:t>- Prefer others to lead </a:t>
            </a:r>
          </a:p>
          <a:p>
            <a:pPr marL="0" lvl="1" fontAlgn="auto">
              <a:lnSpc>
                <a:spcPct val="80000"/>
              </a:lnSpc>
              <a:spcBef>
                <a:spcPts val="0"/>
              </a:spcBef>
              <a:spcAft>
                <a:spcPts val="0"/>
              </a:spcAft>
              <a:defRPr/>
            </a:pPr>
            <a:r>
              <a:rPr lang="en-US" sz="1600" i="1" dirty="0">
                <a:solidFill>
                  <a:schemeClr val="bg1">
                    <a:lumMod val="75000"/>
                  </a:schemeClr>
                </a:solidFill>
                <a:cs typeface="+mn-cs"/>
              </a:rPr>
              <a:t>- IEEE  mission is less relevant</a:t>
            </a:r>
          </a:p>
        </p:txBody>
      </p:sp>
      <p:sp>
        <p:nvSpPr>
          <p:cNvPr id="18" name="TextBox 17"/>
          <p:cNvSpPr txBox="1"/>
          <p:nvPr/>
        </p:nvSpPr>
        <p:spPr>
          <a:xfrm>
            <a:off x="228600" y="4648200"/>
            <a:ext cx="3651250" cy="1889125"/>
          </a:xfrm>
          <a:prstGeom prst="rect">
            <a:avLst/>
          </a:prstGeom>
          <a:noFill/>
        </p:spPr>
        <p:txBody>
          <a:bodyPr lIns="0" rIns="0" anchor="ctr">
            <a:spAutoFit/>
          </a:bodyPr>
          <a:lstStyle/>
          <a:p>
            <a:pPr fontAlgn="auto">
              <a:lnSpc>
                <a:spcPct val="80000"/>
              </a:lnSpc>
              <a:spcBef>
                <a:spcPts val="0"/>
              </a:spcBef>
              <a:spcAft>
                <a:spcPts val="0"/>
              </a:spcAft>
              <a:defRPr/>
            </a:pPr>
            <a:r>
              <a:rPr lang="en-US" b="1" dirty="0">
                <a:solidFill>
                  <a:schemeClr val="bg1">
                    <a:lumMod val="75000"/>
                  </a:schemeClr>
                </a:solidFill>
                <a:latin typeface="Arial" charset="0"/>
                <a:ea typeface="ＭＳ Ｐゴシック"/>
                <a:cs typeface="ＭＳ Ｐゴシック"/>
              </a:rPr>
              <a:t>Segment 3</a:t>
            </a:r>
            <a:endParaRPr lang="en-US" b="1" i="1" dirty="0">
              <a:solidFill>
                <a:schemeClr val="bg1">
                  <a:lumMod val="75000"/>
                </a:schemeClr>
              </a:solidFill>
              <a:latin typeface="Arial" charset="0"/>
              <a:ea typeface="ＭＳ Ｐゴシック"/>
              <a:cs typeface="ＭＳ Ｐゴシック"/>
            </a:endParaRPr>
          </a:p>
          <a:p>
            <a:pPr marL="285750" indent="-285750" fontAlgn="auto">
              <a:lnSpc>
                <a:spcPct val="80000"/>
              </a:lnSpc>
              <a:spcBef>
                <a:spcPts val="0"/>
              </a:spcBef>
              <a:spcAft>
                <a:spcPts val="0"/>
              </a:spcAft>
              <a:buFontTx/>
              <a:buChar char="-"/>
              <a:defRPr/>
            </a:pPr>
            <a:r>
              <a:rPr lang="en-US" sz="1600" i="1" dirty="0">
                <a:solidFill>
                  <a:schemeClr val="bg1">
                    <a:lumMod val="75000"/>
                  </a:schemeClr>
                </a:solidFill>
                <a:latin typeface="Arial" charset="0"/>
                <a:ea typeface="ＭＳ Ｐゴシック"/>
                <a:cs typeface="ＭＳ Ｐゴシック"/>
              </a:rPr>
              <a:t>Engaged Older members</a:t>
            </a:r>
          </a:p>
          <a:p>
            <a:pPr marL="285750" indent="-285750" fontAlgn="auto">
              <a:lnSpc>
                <a:spcPct val="80000"/>
              </a:lnSpc>
              <a:spcBef>
                <a:spcPts val="0"/>
              </a:spcBef>
              <a:spcAft>
                <a:spcPts val="0"/>
              </a:spcAft>
              <a:buFontTx/>
              <a:buChar char="-"/>
              <a:defRPr/>
            </a:pPr>
            <a:r>
              <a:rPr lang="en-US" sz="1600" i="1" dirty="0">
                <a:solidFill>
                  <a:schemeClr val="bg1">
                    <a:lumMod val="75000"/>
                  </a:schemeClr>
                </a:solidFill>
                <a:latin typeface="Arial" charset="0"/>
                <a:ea typeface="ＭＳ Ｐゴシック"/>
                <a:cs typeface="ＭＳ Ｐゴシック"/>
              </a:rPr>
              <a:t>More concentrated in educational institutions</a:t>
            </a:r>
          </a:p>
          <a:p>
            <a:pPr marL="285750" indent="-285750" fontAlgn="auto">
              <a:lnSpc>
                <a:spcPct val="80000"/>
              </a:lnSpc>
              <a:spcBef>
                <a:spcPts val="0"/>
              </a:spcBef>
              <a:spcAft>
                <a:spcPts val="0"/>
              </a:spcAft>
              <a:buFontTx/>
              <a:buChar char="-"/>
              <a:defRPr/>
            </a:pPr>
            <a:r>
              <a:rPr lang="en-US" sz="1600" i="1" dirty="0">
                <a:solidFill>
                  <a:schemeClr val="bg1">
                    <a:lumMod val="75000"/>
                  </a:schemeClr>
                </a:solidFill>
                <a:latin typeface="Arial" charset="0"/>
                <a:ea typeface="ＭＳ Ｐゴシック"/>
                <a:cs typeface="ＭＳ Ｐゴシック"/>
              </a:rPr>
              <a:t>Interested in sharing with others</a:t>
            </a:r>
          </a:p>
          <a:p>
            <a:pPr marL="285750" indent="-285750" fontAlgn="auto">
              <a:lnSpc>
                <a:spcPct val="80000"/>
              </a:lnSpc>
              <a:spcBef>
                <a:spcPts val="0"/>
              </a:spcBef>
              <a:spcAft>
                <a:spcPts val="0"/>
              </a:spcAft>
              <a:buFontTx/>
              <a:buChar char="-"/>
              <a:defRPr/>
            </a:pPr>
            <a:r>
              <a:rPr lang="en-US" sz="1600" i="1" dirty="0">
                <a:solidFill>
                  <a:schemeClr val="bg1">
                    <a:lumMod val="75000"/>
                  </a:schemeClr>
                </a:solidFill>
                <a:latin typeface="Arial" charset="0"/>
                <a:ea typeface="ＭＳ Ｐゴシック"/>
                <a:cs typeface="ＭＳ Ｐゴシック"/>
              </a:rPr>
              <a:t>They are actively involved with both networking and volunteering.</a:t>
            </a:r>
          </a:p>
          <a:p>
            <a:pPr marL="285750" indent="-285750" fontAlgn="auto">
              <a:lnSpc>
                <a:spcPct val="80000"/>
              </a:lnSpc>
              <a:spcBef>
                <a:spcPts val="0"/>
              </a:spcBef>
              <a:spcAft>
                <a:spcPts val="0"/>
              </a:spcAft>
              <a:buFontTx/>
              <a:buChar char="-"/>
              <a:defRPr/>
            </a:pPr>
            <a:r>
              <a:rPr lang="en-US" sz="1600" i="1" dirty="0">
                <a:solidFill>
                  <a:schemeClr val="bg1">
                    <a:lumMod val="75000"/>
                  </a:schemeClr>
                </a:solidFill>
                <a:latin typeface="Arial" charset="0"/>
                <a:ea typeface="ＭＳ Ｐゴシック"/>
                <a:cs typeface="ＭＳ Ｐゴシック"/>
              </a:rPr>
              <a:t>Most satisfied with IEEE </a:t>
            </a:r>
          </a:p>
          <a:p>
            <a:pPr marL="285750" indent="-285750" fontAlgn="auto">
              <a:lnSpc>
                <a:spcPct val="80000"/>
              </a:lnSpc>
              <a:spcBef>
                <a:spcPts val="0"/>
              </a:spcBef>
              <a:spcAft>
                <a:spcPts val="0"/>
              </a:spcAft>
              <a:buFontTx/>
              <a:buChar char="-"/>
              <a:defRPr/>
            </a:pPr>
            <a:endParaRPr lang="en-US" sz="1600" i="1" dirty="0">
              <a:latin typeface="Arial" charset="0"/>
              <a:ea typeface="ＭＳ Ｐゴシック"/>
              <a:cs typeface="ＭＳ Ｐゴシック"/>
            </a:endParaRPr>
          </a:p>
        </p:txBody>
      </p:sp>
      <p:sp>
        <p:nvSpPr>
          <p:cNvPr id="19" name="TextBox 18"/>
          <p:cNvSpPr txBox="1">
            <a:spLocks noChangeArrowheads="1"/>
          </p:cNvSpPr>
          <p:nvPr/>
        </p:nvSpPr>
        <p:spPr bwMode="auto">
          <a:xfrm>
            <a:off x="352425" y="1406525"/>
            <a:ext cx="32766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sz="2400">
                <a:solidFill>
                  <a:schemeClr val="tx1"/>
                </a:solidFill>
                <a:latin typeface="Arial" pitchFamily="34" charset="0"/>
                <a:ea typeface="ＭＳ Ｐゴシック" pitchFamily="-112" charset="-128"/>
              </a:defRPr>
            </a:lvl1pPr>
            <a:lvl2pPr>
              <a:defRPr sz="2400">
                <a:solidFill>
                  <a:schemeClr val="tx1"/>
                </a:solidFill>
                <a:latin typeface="Arial" pitchFamily="34" charset="0"/>
                <a:ea typeface="ＭＳ Ｐゴシック" pitchFamily="-112" charset="-128"/>
              </a:defRPr>
            </a:lvl2pPr>
            <a:lvl3pPr marL="1143000" indent="-228600">
              <a:defRPr sz="2400">
                <a:solidFill>
                  <a:schemeClr val="tx1"/>
                </a:solidFill>
                <a:latin typeface="Arial" pitchFamily="34" charset="0"/>
                <a:ea typeface="ＭＳ Ｐゴシック" pitchFamily="-112" charset="-128"/>
              </a:defRPr>
            </a:lvl3pPr>
            <a:lvl4pPr marL="1600200" indent="-228600">
              <a:defRPr sz="2400">
                <a:solidFill>
                  <a:schemeClr val="tx1"/>
                </a:solidFill>
                <a:latin typeface="Arial" pitchFamily="34" charset="0"/>
                <a:ea typeface="ＭＳ Ｐゴシック" pitchFamily="-112" charset="-128"/>
              </a:defRPr>
            </a:lvl4pPr>
            <a:lvl5pPr marL="2057400" indent="-228600">
              <a:defRPr sz="2400">
                <a:solidFill>
                  <a:schemeClr val="tx1"/>
                </a:solidFill>
                <a:latin typeface="Arial" pitchFamily="34"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12" charset="-128"/>
              </a:defRPr>
            </a:lvl9pPr>
          </a:lstStyle>
          <a:p>
            <a:pPr fontAlgn="b">
              <a:lnSpc>
                <a:spcPct val="80000"/>
              </a:lnSpc>
              <a:spcBef>
                <a:spcPts val="0"/>
              </a:spcBef>
              <a:spcAft>
                <a:spcPts val="0"/>
              </a:spcAft>
              <a:defRPr/>
            </a:pPr>
            <a:r>
              <a:rPr lang="en-US" sz="1800" b="1" dirty="0">
                <a:solidFill>
                  <a:schemeClr val="bg1">
                    <a:lumMod val="75000"/>
                  </a:schemeClr>
                </a:solidFill>
                <a:cs typeface="+mn-cs"/>
              </a:rPr>
              <a:t>Segment 5</a:t>
            </a:r>
            <a:endParaRPr lang="en-US" sz="1800" b="1" i="1" dirty="0">
              <a:solidFill>
                <a:schemeClr val="bg1">
                  <a:lumMod val="75000"/>
                </a:schemeClr>
              </a:solidFill>
              <a:cs typeface="+mn-cs"/>
            </a:endParaRPr>
          </a:p>
          <a:p>
            <a:pPr marL="0" lvl="1" fontAlgn="auto">
              <a:lnSpc>
                <a:spcPct val="80000"/>
              </a:lnSpc>
              <a:spcBef>
                <a:spcPts val="0"/>
              </a:spcBef>
              <a:spcAft>
                <a:spcPts val="0"/>
              </a:spcAft>
              <a:defRPr/>
            </a:pPr>
            <a:r>
              <a:rPr lang="en-US" sz="1600" i="1" dirty="0">
                <a:solidFill>
                  <a:schemeClr val="bg1">
                    <a:lumMod val="75000"/>
                  </a:schemeClr>
                </a:solidFill>
                <a:cs typeface="+mn-cs"/>
              </a:rPr>
              <a:t>- At IEEE for Technical Content</a:t>
            </a:r>
            <a:r>
              <a:rPr lang="en-US" sz="1600" b="1" i="1" dirty="0">
                <a:solidFill>
                  <a:schemeClr val="bg1">
                    <a:lumMod val="75000"/>
                  </a:schemeClr>
                </a:solidFill>
                <a:cs typeface="+mn-cs"/>
              </a:rPr>
              <a:t>.</a:t>
            </a:r>
          </a:p>
          <a:p>
            <a:pPr marL="0" lvl="1" fontAlgn="auto">
              <a:lnSpc>
                <a:spcPct val="80000"/>
              </a:lnSpc>
              <a:spcBef>
                <a:spcPts val="0"/>
              </a:spcBef>
              <a:spcAft>
                <a:spcPts val="0"/>
              </a:spcAft>
              <a:defRPr/>
            </a:pPr>
            <a:r>
              <a:rPr lang="en-US" sz="1600" i="1" dirty="0">
                <a:solidFill>
                  <a:schemeClr val="bg1">
                    <a:lumMod val="75000"/>
                  </a:schemeClr>
                </a:solidFill>
                <a:cs typeface="+mn-cs"/>
              </a:rPr>
              <a:t>- Not connected to mission of IEEE</a:t>
            </a:r>
          </a:p>
          <a:p>
            <a:pPr marL="0" lvl="1" fontAlgn="auto">
              <a:lnSpc>
                <a:spcPct val="80000"/>
              </a:lnSpc>
              <a:spcBef>
                <a:spcPts val="0"/>
              </a:spcBef>
              <a:spcAft>
                <a:spcPts val="0"/>
              </a:spcAft>
              <a:defRPr/>
            </a:pPr>
            <a:r>
              <a:rPr lang="en-US" sz="1600" i="1" dirty="0">
                <a:solidFill>
                  <a:schemeClr val="bg1">
                    <a:lumMod val="75000"/>
                  </a:schemeClr>
                </a:solidFill>
                <a:cs typeface="+mn-cs"/>
              </a:rPr>
              <a:t>- Tend to have language barriers</a:t>
            </a:r>
          </a:p>
        </p:txBody>
      </p:sp>
      <p:sp>
        <p:nvSpPr>
          <p:cNvPr id="23" name="TextBox 22"/>
          <p:cNvSpPr txBox="1"/>
          <p:nvPr/>
        </p:nvSpPr>
        <p:spPr>
          <a:xfrm>
            <a:off x="128588" y="2900363"/>
            <a:ext cx="2941637" cy="1497012"/>
          </a:xfrm>
          <a:prstGeom prst="rect">
            <a:avLst/>
          </a:prstGeom>
          <a:noFill/>
        </p:spPr>
        <p:txBody>
          <a:bodyPr lIns="0" rIns="0" anchor="ctr">
            <a:spAutoFit/>
          </a:bodyPr>
          <a:lstStyle/>
          <a:p>
            <a:pPr fontAlgn="auto">
              <a:lnSpc>
                <a:spcPct val="80000"/>
              </a:lnSpc>
              <a:spcBef>
                <a:spcPts val="0"/>
              </a:spcBef>
              <a:spcAft>
                <a:spcPts val="0"/>
              </a:spcAft>
              <a:defRPr/>
            </a:pPr>
            <a:r>
              <a:rPr lang="en-US" b="1" dirty="0">
                <a:solidFill>
                  <a:schemeClr val="accent6"/>
                </a:solidFill>
                <a:latin typeface="Arial" charset="0"/>
                <a:ea typeface="ＭＳ Ｐゴシック"/>
                <a:cs typeface="ＭＳ Ｐゴシック"/>
              </a:rPr>
              <a:t>Segment 4</a:t>
            </a:r>
            <a:endParaRPr lang="en-US" b="1" i="1" dirty="0">
              <a:solidFill>
                <a:schemeClr val="accent6"/>
              </a:solidFill>
              <a:latin typeface="Arial" charset="0"/>
              <a:ea typeface="ＭＳ Ｐゴシック"/>
              <a:cs typeface="ＭＳ Ｐゴシック"/>
            </a:endParaRPr>
          </a:p>
          <a:p>
            <a:pPr marL="285750" indent="-285750" fontAlgn="auto">
              <a:lnSpc>
                <a:spcPct val="80000"/>
              </a:lnSpc>
              <a:spcBef>
                <a:spcPts val="0"/>
              </a:spcBef>
              <a:spcAft>
                <a:spcPts val="0"/>
              </a:spcAft>
              <a:buFontTx/>
              <a:buChar char="-"/>
              <a:defRPr/>
            </a:pPr>
            <a:r>
              <a:rPr lang="en-US" sz="1600" dirty="0">
                <a:latin typeface="Arial" charset="0"/>
                <a:ea typeface="ＭＳ Ｐゴシック"/>
                <a:cs typeface="ＭＳ Ｐゴシック"/>
              </a:rPr>
              <a:t>Younger members</a:t>
            </a:r>
          </a:p>
          <a:p>
            <a:pPr marL="285750" indent="-285750" fontAlgn="auto">
              <a:lnSpc>
                <a:spcPct val="80000"/>
              </a:lnSpc>
              <a:spcBef>
                <a:spcPts val="0"/>
              </a:spcBef>
              <a:spcAft>
                <a:spcPts val="0"/>
              </a:spcAft>
              <a:buFontTx/>
              <a:buChar char="-"/>
              <a:defRPr/>
            </a:pPr>
            <a:r>
              <a:rPr lang="en-US" sz="1600" dirty="0">
                <a:latin typeface="Arial" charset="0"/>
                <a:ea typeface="ＭＳ Ｐゴシック"/>
                <a:cs typeface="ＭＳ Ｐゴシック"/>
              </a:rPr>
              <a:t>Want to be more involved</a:t>
            </a:r>
          </a:p>
          <a:p>
            <a:pPr marL="742950" lvl="1" indent="-285750" fontAlgn="auto">
              <a:lnSpc>
                <a:spcPct val="80000"/>
              </a:lnSpc>
              <a:spcBef>
                <a:spcPts val="0"/>
              </a:spcBef>
              <a:spcAft>
                <a:spcPts val="0"/>
              </a:spcAft>
              <a:buFontTx/>
              <a:buChar char="-"/>
              <a:defRPr/>
            </a:pPr>
            <a:r>
              <a:rPr lang="en-US" sz="1600" dirty="0">
                <a:latin typeface="Arial" charset="0"/>
                <a:ea typeface="ＭＳ Ｐゴシック"/>
                <a:cs typeface="ＭＳ Ｐゴシック"/>
              </a:rPr>
              <a:t>Do not know how </a:t>
            </a:r>
          </a:p>
          <a:p>
            <a:pPr marL="742950" lvl="1" indent="-285750" fontAlgn="auto">
              <a:lnSpc>
                <a:spcPct val="80000"/>
              </a:lnSpc>
              <a:spcBef>
                <a:spcPts val="0"/>
              </a:spcBef>
              <a:spcAft>
                <a:spcPts val="0"/>
              </a:spcAft>
              <a:buFontTx/>
              <a:buChar char="-"/>
              <a:defRPr/>
            </a:pPr>
            <a:r>
              <a:rPr lang="en-US" sz="1600" dirty="0">
                <a:latin typeface="Arial" charset="0"/>
                <a:ea typeface="ＭＳ Ｐゴシック"/>
                <a:cs typeface="ＭＳ Ｐゴシック"/>
              </a:rPr>
              <a:t>Don’t feel invited</a:t>
            </a:r>
          </a:p>
          <a:p>
            <a:pPr marL="285750" indent="-285750" fontAlgn="auto">
              <a:lnSpc>
                <a:spcPct val="80000"/>
              </a:lnSpc>
              <a:spcBef>
                <a:spcPts val="0"/>
              </a:spcBef>
              <a:spcAft>
                <a:spcPts val="0"/>
              </a:spcAft>
              <a:buFontTx/>
              <a:buChar char="-"/>
              <a:defRPr/>
            </a:pPr>
            <a:r>
              <a:rPr lang="en-US" sz="1600" dirty="0">
                <a:latin typeface="Arial" charset="0"/>
                <a:ea typeface="ＭＳ Ｐゴシック"/>
                <a:cs typeface="ＭＳ Ｐゴシック"/>
              </a:rPr>
              <a:t>Feel products difficult to use  </a:t>
            </a:r>
          </a:p>
          <a:p>
            <a:pPr marL="285750" indent="-285750" fontAlgn="auto">
              <a:lnSpc>
                <a:spcPct val="80000"/>
              </a:lnSpc>
              <a:spcBef>
                <a:spcPts val="0"/>
              </a:spcBef>
              <a:spcAft>
                <a:spcPts val="0"/>
              </a:spcAft>
              <a:buFontTx/>
              <a:buChar char="-"/>
              <a:defRPr/>
            </a:pPr>
            <a:r>
              <a:rPr lang="en-US" sz="1600" i="1" dirty="0">
                <a:latin typeface="Arial" charset="0"/>
                <a:ea typeface="ＭＳ Ｐゴシック"/>
                <a:cs typeface="ＭＳ Ｐゴシック"/>
              </a:rPr>
              <a:t>Lowest satisfaction</a:t>
            </a:r>
            <a:endParaRPr lang="en-US" sz="1600" dirty="0">
              <a:latin typeface="Arial" charset="0"/>
              <a:ea typeface="ＭＳ Ｐゴシック"/>
              <a:cs typeface="ＭＳ Ｐゴシック"/>
            </a:endParaRPr>
          </a:p>
        </p:txBody>
      </p:sp>
      <p:sp>
        <p:nvSpPr>
          <p:cNvPr id="2" name="Slide Number Placeholder 1"/>
          <p:cNvSpPr>
            <a:spLocks noGrp="1"/>
          </p:cNvSpPr>
          <p:nvPr>
            <p:ph type="sldNum" sz="quarter" idx="12"/>
          </p:nvPr>
        </p:nvSpPr>
        <p:spPr/>
        <p:txBody>
          <a:bodyPr/>
          <a:lstStyle/>
          <a:p>
            <a:pPr>
              <a:defRPr/>
            </a:pPr>
            <a:r>
              <a:rPr lang="en-US"/>
              <a:t>p </a:t>
            </a:r>
            <a:fld id="{7DB65627-A37D-4698-AD8B-AE3BF0BB22E0}" type="slidenum">
              <a:rPr lang="en-US"/>
              <a:pPr>
                <a:defRPr/>
              </a:pPr>
              <a:t>9</a:t>
            </a:fld>
            <a:endParaRPr lang="en-US"/>
          </a:p>
        </p:txBody>
      </p:sp>
      <p:pic>
        <p:nvPicPr>
          <p:cNvPr id="30734" name="Picture 14" descr="C:\Documents and Settings\jmoesch\Local Settings\Temporary Internet Files\Content.IE5\DPTKM9DV\MC90043475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4625" y="24987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bigstock_Accountant_352374.jpg"/>
          <p:cNvPicPr>
            <a:picLocks noChangeAspect="1"/>
          </p:cNvPicPr>
          <p:nvPr/>
        </p:nvPicPr>
        <p:blipFill>
          <a:blip r:embed="rId8"/>
          <a:srcRect/>
          <a:stretch>
            <a:fillRect/>
          </a:stretch>
        </p:blipFill>
        <p:spPr>
          <a:xfrm>
            <a:off x="3876675" y="1511300"/>
            <a:ext cx="600075" cy="800100"/>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13" name="Picture 2"/>
          <p:cNvPicPr>
            <a:picLocks noChangeAspect="1" noChangeArrowheads="1"/>
          </p:cNvPicPr>
          <p:nvPr/>
        </p:nvPicPr>
        <p:blipFill rotWithShape="1">
          <a:blip r:embed="rId9"/>
          <a:srcRect l="22251" t="14728"/>
          <a:stretch/>
        </p:blipFill>
        <p:spPr bwMode="auto">
          <a:xfrm>
            <a:off x="4929188" y="1908175"/>
            <a:ext cx="944562" cy="693738"/>
          </a:xfrm>
          <a:prstGeom prst="rect">
            <a:avLst/>
          </a:prstGeom>
          <a:ln w="38100">
            <a:solidFill>
              <a:schemeClr val="tx2"/>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14" name="Picture 3"/>
          <p:cNvPicPr>
            <a:picLocks noChangeAspect="1" noChangeArrowheads="1"/>
          </p:cNvPicPr>
          <p:nvPr/>
        </p:nvPicPr>
        <p:blipFill rotWithShape="1">
          <a:blip r:embed="rId10"/>
          <a:srcRect l="2544" r="24419"/>
          <a:stretch/>
        </p:blipFill>
        <p:spPr bwMode="auto">
          <a:xfrm>
            <a:off x="4964113" y="5373688"/>
            <a:ext cx="874712" cy="679450"/>
          </a:xfrm>
          <a:prstGeom prst="rect">
            <a:avLst/>
          </a:prstGeom>
          <a:ln w="38100">
            <a:solidFill>
              <a:schemeClr val="accent2"/>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15" name="Picture 4"/>
          <p:cNvPicPr>
            <a:picLocks noChangeAspect="1" noChangeArrowheads="1"/>
          </p:cNvPicPr>
          <p:nvPr/>
        </p:nvPicPr>
        <p:blipFill rotWithShape="1">
          <a:blip r:embed="rId11"/>
          <a:srcRect l="19430"/>
          <a:stretch/>
        </p:blipFill>
        <p:spPr bwMode="auto">
          <a:xfrm>
            <a:off x="2916238" y="4313238"/>
            <a:ext cx="809625" cy="669925"/>
          </a:xfrm>
          <a:prstGeom prst="rect">
            <a:avLst/>
          </a:prstGeom>
          <a:ln w="38100">
            <a:solidFill>
              <a:schemeClr val="tx1"/>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16" name="Picture 2"/>
          <p:cNvPicPr>
            <a:picLocks noChangeAspect="1" noChangeArrowheads="1"/>
          </p:cNvPicPr>
          <p:nvPr/>
        </p:nvPicPr>
        <p:blipFill>
          <a:blip r:embed="rId12"/>
          <a:srcRect/>
          <a:stretch>
            <a:fillRect/>
          </a:stretch>
        </p:blipFill>
        <p:spPr bwMode="auto">
          <a:xfrm>
            <a:off x="2601913" y="2413000"/>
            <a:ext cx="936625" cy="771525"/>
          </a:xfrm>
          <a:prstGeom prst="rect">
            <a:avLst/>
          </a:prstGeom>
          <a:ln w="38100">
            <a:solidFill>
              <a:schemeClr val="accent6"/>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22546" name="TextBox 19"/>
          <p:cNvSpPr txBox="1">
            <a:spLocks noChangeArrowheads="1"/>
          </p:cNvSpPr>
          <p:nvPr/>
        </p:nvSpPr>
        <p:spPr bwMode="auto">
          <a:xfrm>
            <a:off x="228600" y="6637338"/>
            <a:ext cx="70294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defTabSz="457200" eaLnBrk="0" fontAlgn="base" hangingPunct="0">
              <a:spcBef>
                <a:spcPct val="0"/>
              </a:spcBef>
              <a:spcAft>
                <a:spcPct val="0"/>
              </a:spcAft>
              <a:defRPr>
                <a:solidFill>
                  <a:schemeClr val="tx1"/>
                </a:solidFill>
                <a:latin typeface="Verdana" pitchFamily="34" charset="0"/>
                <a:cs typeface="Arial" charset="0"/>
              </a:defRPr>
            </a:lvl6pPr>
            <a:lvl7pPr marL="2971800" indent="-228600" defTabSz="457200" eaLnBrk="0" fontAlgn="base" hangingPunct="0">
              <a:spcBef>
                <a:spcPct val="0"/>
              </a:spcBef>
              <a:spcAft>
                <a:spcPct val="0"/>
              </a:spcAft>
              <a:defRPr>
                <a:solidFill>
                  <a:schemeClr val="tx1"/>
                </a:solidFill>
                <a:latin typeface="Verdana" pitchFamily="34" charset="0"/>
                <a:cs typeface="Arial" charset="0"/>
              </a:defRPr>
            </a:lvl7pPr>
            <a:lvl8pPr marL="3429000" indent="-228600" defTabSz="457200" eaLnBrk="0" fontAlgn="base" hangingPunct="0">
              <a:spcBef>
                <a:spcPct val="0"/>
              </a:spcBef>
              <a:spcAft>
                <a:spcPct val="0"/>
              </a:spcAft>
              <a:defRPr>
                <a:solidFill>
                  <a:schemeClr val="tx1"/>
                </a:solidFill>
                <a:latin typeface="Verdana" pitchFamily="34" charset="0"/>
                <a:cs typeface="Arial" charset="0"/>
              </a:defRPr>
            </a:lvl8pPr>
            <a:lvl9pPr marL="3886200" indent="-228600" defTabSz="4572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altLang="en-US" sz="1100">
                <a:latin typeface="Arial" charset="0"/>
                <a:ea typeface="ＭＳ Ｐゴシック" pitchFamily="34" charset="-128"/>
              </a:rPr>
              <a:t>* Higher Grade non-GSM, see Jamie (</a:t>
            </a:r>
            <a:r>
              <a:rPr lang="en-US" altLang="en-US" sz="1100">
                <a:latin typeface="Arial" charset="0"/>
                <a:ea typeface="ＭＳ Ｐゴシック" pitchFamily="34" charset="-128"/>
                <a:hlinkClick r:id="rId13"/>
              </a:rPr>
              <a:t>j.moesch@ieee.org</a:t>
            </a:r>
            <a:r>
              <a:rPr lang="en-US" altLang="en-US" sz="1100">
                <a:latin typeface="Arial" charset="0"/>
                <a:ea typeface="ＭＳ Ｐゴシック" pitchFamily="34" charset="-128"/>
              </a:rPr>
              <a:t>) for student segments</a:t>
            </a:r>
          </a:p>
        </p:txBody>
      </p:sp>
      <p:sp>
        <p:nvSpPr>
          <p:cNvPr id="21" name="Rectangle 2"/>
          <p:cNvSpPr>
            <a:spLocks noGrp="1" noChangeArrowheads="1"/>
          </p:cNvSpPr>
          <p:nvPr>
            <p:ph type="title"/>
          </p:nvPr>
        </p:nvSpPr>
        <p:spPr>
          <a:xfrm>
            <a:off x="361950" y="145143"/>
            <a:ext cx="8545513" cy="783771"/>
          </a:xfrm>
        </p:spPr>
        <p:txBody>
          <a:bodyPr/>
          <a:lstStyle/>
          <a:p>
            <a:pPr eaLnBrk="1" fontAlgn="auto" hangingPunct="1">
              <a:spcAft>
                <a:spcPts val="0"/>
              </a:spcAft>
              <a:defRPr/>
            </a:pPr>
            <a:r>
              <a:rPr lang="en-US" dirty="0" smtClean="0">
                <a:solidFill>
                  <a:schemeClr val="bg1"/>
                </a:solidFill>
                <a:ea typeface="ＭＳ Ｐゴシック" pitchFamily="-112" charset="-128"/>
              </a:rPr>
              <a:t> </a:t>
            </a:r>
            <a:br>
              <a:rPr lang="en-US" dirty="0" smtClean="0">
                <a:solidFill>
                  <a:schemeClr val="bg1"/>
                </a:solidFill>
                <a:ea typeface="ＭＳ Ｐゴシック" pitchFamily="-112" charset="-128"/>
              </a:rPr>
            </a:br>
            <a:r>
              <a:rPr lang="en-US" b="1" dirty="0" smtClean="0">
                <a:solidFill>
                  <a:schemeClr val="bg1"/>
                </a:solidFill>
                <a:ea typeface="ＭＳ Ｐゴシック" pitchFamily="-112" charset="-128"/>
              </a:rPr>
              <a:t>Where do we play a role?</a:t>
            </a:r>
            <a:r>
              <a:rPr lang="en-US" dirty="0" smtClean="0">
                <a:solidFill>
                  <a:schemeClr val="bg1"/>
                </a:solidFill>
                <a:ea typeface="ＭＳ Ｐゴシック" pitchFamily="-112" charset="-128"/>
              </a:rPr>
              <a:t>	</a:t>
            </a:r>
          </a:p>
        </p:txBody>
      </p:sp>
    </p:spTree>
    <p:extLst>
      <p:ext uri="{BB962C8B-B14F-4D97-AF65-F5344CB8AC3E}">
        <p14:creationId xmlns:p14="http://schemas.microsoft.com/office/powerpoint/2010/main" val="3298369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3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p:bldP spid="3" grpId="0"/>
      <p:bldP spid="18" grpId="0"/>
      <p:bldP spid="19" grpId="0"/>
      <p:bldP spid="23" grpId="0"/>
    </p:bldLst>
  </p:timing>
</p:sld>
</file>

<file path=ppt/theme/theme1.xml><?xml version="1.0" encoding="utf-8"?>
<a:theme xmlns:a="http://schemas.openxmlformats.org/drawingml/2006/main" name="12-CRS-0106-IEEE-PowerPoint-Presentation-Template 14Nov FINAL">
  <a:themeElements>
    <a:clrScheme name="IEEE Corporate">
      <a:dk1>
        <a:sysClr val="windowText" lastClr="000000"/>
      </a:dk1>
      <a:lt1>
        <a:sysClr val="window" lastClr="FFFFFF"/>
      </a:lt1>
      <a:dk2>
        <a:srgbClr val="00678F"/>
      </a:dk2>
      <a:lt2>
        <a:srgbClr val="EEECE1"/>
      </a:lt2>
      <a:accent1>
        <a:srgbClr val="0066A1"/>
      </a:accent1>
      <a:accent2>
        <a:srgbClr val="E37222"/>
      </a:accent2>
      <a:accent3>
        <a:srgbClr val="71953D"/>
      </a:accent3>
      <a:accent4>
        <a:srgbClr val="6B1F7C"/>
      </a:accent4>
      <a:accent5>
        <a:srgbClr val="009FDB"/>
      </a:accent5>
      <a:accent6>
        <a:srgbClr val="810031"/>
      </a:accent6>
      <a:hlink>
        <a:srgbClr val="0066A1"/>
      </a:hlink>
      <a:folHlink>
        <a:srgbClr val="541868"/>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2.xml><?xml version="1.0" encoding="utf-8"?>
<a:theme xmlns:a="http://schemas.openxmlformats.org/drawingml/2006/main" name="ieee_presentation_template">
  <a:themeElements>
    <a:clrScheme name="IEEE Corporate">
      <a:dk1>
        <a:sysClr val="windowText" lastClr="000000"/>
      </a:dk1>
      <a:lt1>
        <a:sysClr val="window" lastClr="FFFFFF"/>
      </a:lt1>
      <a:dk2>
        <a:srgbClr val="00678F"/>
      </a:dk2>
      <a:lt2>
        <a:srgbClr val="EEECE1"/>
      </a:lt2>
      <a:accent1>
        <a:srgbClr val="0066A1"/>
      </a:accent1>
      <a:accent2>
        <a:srgbClr val="E37222"/>
      </a:accent2>
      <a:accent3>
        <a:srgbClr val="71953D"/>
      </a:accent3>
      <a:accent4>
        <a:srgbClr val="6B1F7C"/>
      </a:accent4>
      <a:accent5>
        <a:srgbClr val="009FDB"/>
      </a:accent5>
      <a:accent6>
        <a:srgbClr val="810031"/>
      </a:accent6>
      <a:hlink>
        <a:srgbClr val="0066A1"/>
      </a:hlink>
      <a:folHlink>
        <a:srgbClr val="541868"/>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12-CRS-0106-IEEE-PowerPoint-Presentation-Template 14Nov FINAL.thmx</Template>
  <TotalTime>63498</TotalTime>
  <Words>1291</Words>
  <Application>Microsoft Office PowerPoint</Application>
  <PresentationFormat>On-screen Show (4:3)</PresentationFormat>
  <Paragraphs>218</Paragraphs>
  <Slides>19</Slides>
  <Notes>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22" baseType="lpstr">
      <vt:lpstr>12-CRS-0106-IEEE-PowerPoint-Presentation-Template 14Nov FINAL</vt:lpstr>
      <vt:lpstr>ieee_presentation_template</vt:lpstr>
      <vt:lpstr>Microsoft Excel Chart</vt:lpstr>
      <vt:lpstr>Embracing Young Professionals</vt:lpstr>
      <vt:lpstr>Introduction: Tim Wong</vt:lpstr>
      <vt:lpstr>Our Mission</vt:lpstr>
      <vt:lpstr>Our Committee Structure</vt:lpstr>
      <vt:lpstr>PowerPoint Presentation</vt:lpstr>
      <vt:lpstr>Vice Chairs and Focus Areas</vt:lpstr>
      <vt:lpstr>History of IEEE Young Professionals</vt:lpstr>
      <vt:lpstr>Past Young Professionals Chairs</vt:lpstr>
      <vt:lpstr>  Where do we play a role? </vt:lpstr>
      <vt:lpstr>Changing to Young Professionals</vt:lpstr>
      <vt:lpstr>The Rationale Behind the Criteria</vt:lpstr>
      <vt:lpstr>Young Professionals Rebranding activities</vt:lpstr>
      <vt:lpstr>Communications to Members</vt:lpstr>
      <vt:lpstr>Facebook Young Professionals Page</vt:lpstr>
      <vt:lpstr>LinkedIn Company Page</vt:lpstr>
      <vt:lpstr>Webinar Program</vt:lpstr>
      <vt:lpstr>Career-Based Services</vt:lpstr>
      <vt:lpstr>IEEE GOLDRush</vt:lpstr>
      <vt:lpstr>More Information</vt:lpstr>
    </vt:vector>
  </TitlesOfParts>
  <Company>IEEE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Engel, Lisa Lisa.</dc:creator>
  <cp:lastModifiedBy>Timothy Wong</cp:lastModifiedBy>
  <cp:revision>196</cp:revision>
  <cp:lastPrinted>2013-02-07T15:20:56Z</cp:lastPrinted>
  <dcterms:created xsi:type="dcterms:W3CDTF">2012-11-14T18:53:32Z</dcterms:created>
  <dcterms:modified xsi:type="dcterms:W3CDTF">2014-08-22T07:00:52Z</dcterms:modified>
</cp:coreProperties>
</file>