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3.jpg" ContentType="image/jpeg"/>
  <Override PartName="/ppt/media/image14.jpg" ContentType="image/jpeg"/>
  <Override PartName="/ppt/media/image16.jpg" ContentType="image/jpeg"/>
  <Override PartName="/ppt/media/image17.jpg" ContentType="image/jpeg"/>
  <Override PartName="/ppt/media/image32.jpg" ContentType="image/jpeg"/>
  <Override PartName="/ppt/media/image34.JPG" ContentType="image/jpeg"/>
  <Override PartName="/ppt/media/image35.jpg" ContentType="image/jpeg"/>
  <Override PartName="/ppt/media/image3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60" r:id="rId5"/>
    <p:sldId id="274" r:id="rId6"/>
    <p:sldId id="275" r:id="rId7"/>
    <p:sldId id="262" r:id="rId8"/>
    <p:sldId id="263" r:id="rId9"/>
    <p:sldId id="264" r:id="rId10"/>
    <p:sldId id="265" r:id="rId11"/>
    <p:sldId id="266" r:id="rId12"/>
    <p:sldId id="270" r:id="rId13"/>
    <p:sldId id="277" r:id="rId14"/>
    <p:sldId id="271" r:id="rId15"/>
    <p:sldId id="272" r:id="rId16"/>
    <p:sldId id="269" r:id="rId17"/>
    <p:sldId id="268" r:id="rId18"/>
    <p:sldId id="267" r:id="rId19"/>
    <p:sldId id="273" r:id="rId2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73" autoAdjust="0"/>
    <p:restoredTop sz="90154" autoAdjust="0"/>
  </p:normalViewPr>
  <p:slideViewPr>
    <p:cSldViewPr>
      <p:cViewPr>
        <p:scale>
          <a:sx n="80" d="100"/>
          <a:sy n="80" d="100"/>
        </p:scale>
        <p:origin x="-2514" y="-6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8/18/2014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8/18/2014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8/18/2014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8/18/2014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8/18/2014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376833" y="6225514"/>
            <a:ext cx="1393338" cy="4064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0" y="1"/>
            <a:ext cx="9143995" cy="13405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5630" y="222392"/>
            <a:ext cx="8252739" cy="977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8489" y="1459980"/>
            <a:ext cx="7607020" cy="439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8/18/2014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kn.org/" TargetMode="External"/><Relationship Id="rId7" Type="http://schemas.openxmlformats.org/officeDocument/2006/relationships/image" Target="../media/image8.png"/><Relationship Id="rId2" Type="http://schemas.openxmlformats.org/officeDocument/2006/relationships/hyperlink" Target="mailto:n.ostin@ieee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kn.org/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hyperlink" Target="http://www.facebook.com/IEEE.HKN" TargetMode="External"/><Relationship Id="rId4" Type="http://schemas.openxmlformats.org/officeDocument/2006/relationships/hyperlink" Target="mailto:info@hkn.or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hkn.or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13" Type="http://schemas.openxmlformats.org/officeDocument/2006/relationships/image" Target="../media/image56.jp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11" Type="http://schemas.openxmlformats.org/officeDocument/2006/relationships/image" Target="../media/image54.jpg"/><Relationship Id="rId5" Type="http://schemas.openxmlformats.org/officeDocument/2006/relationships/image" Target="../media/image48.jpg"/><Relationship Id="rId15" Type="http://schemas.openxmlformats.org/officeDocument/2006/relationships/image" Target="../media/image7.png"/><Relationship Id="rId10" Type="http://schemas.openxmlformats.org/officeDocument/2006/relationships/image" Target="../media/image53.jpg"/><Relationship Id="rId4" Type="http://schemas.openxmlformats.org/officeDocument/2006/relationships/image" Target="../media/image47.jpg"/><Relationship Id="rId9" Type="http://schemas.openxmlformats.org/officeDocument/2006/relationships/image" Target="../media/image52.jpg"/><Relationship Id="rId14" Type="http://schemas.openxmlformats.org/officeDocument/2006/relationships/image" Target="../media/image5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jpg"/><Relationship Id="rId3" Type="http://schemas.openxmlformats.org/officeDocument/2006/relationships/image" Target="../media/image10.jpg"/><Relationship Id="rId7" Type="http://schemas.openxmlformats.org/officeDocument/2006/relationships/image" Target="../media/image12.jpeg"/><Relationship Id="rId12" Type="http://schemas.openxmlformats.org/officeDocument/2006/relationships/image" Target="../media/image1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dia.winnipegfreepress.com/images/mp-phone-1-apr10(c).jpg" TargetMode="External"/><Relationship Id="rId11" Type="http://schemas.openxmlformats.org/officeDocument/2006/relationships/image" Target="../media/image16.jpg"/><Relationship Id="rId5" Type="http://schemas.openxmlformats.org/officeDocument/2006/relationships/image" Target="../media/image7.png"/><Relationship Id="rId10" Type="http://schemas.openxmlformats.org/officeDocument/2006/relationships/image" Target="../media/image15.jpeg"/><Relationship Id="rId4" Type="http://schemas.openxmlformats.org/officeDocument/2006/relationships/image" Target="../media/image11.jpg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10" Type="http://schemas.openxmlformats.org/officeDocument/2006/relationships/image" Target="../media/image7.png"/><Relationship Id="rId4" Type="http://schemas.openxmlformats.org/officeDocument/2006/relationships/image" Target="../media/image21.jp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8.jpe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3995" cy="1340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7376833" y="6225514"/>
            <a:ext cx="1393338" cy="4064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247" y="0"/>
            <a:ext cx="9142095" cy="5914390"/>
          </a:xfrm>
          <a:custGeom>
            <a:avLst/>
            <a:gdLst/>
            <a:ahLst/>
            <a:cxnLst/>
            <a:rect l="l" t="t" r="r" b="b"/>
            <a:pathLst>
              <a:path w="9142095" h="5914390">
                <a:moveTo>
                  <a:pt x="0" y="5914364"/>
                </a:moveTo>
                <a:lnTo>
                  <a:pt x="9141752" y="5914364"/>
                </a:lnTo>
                <a:lnTo>
                  <a:pt x="9141752" y="0"/>
                </a:lnTo>
                <a:lnTo>
                  <a:pt x="0" y="0"/>
                </a:lnTo>
                <a:lnTo>
                  <a:pt x="0" y="59143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64261" y="6458140"/>
            <a:ext cx="1287145" cy="36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010">
              <a:lnSpc>
                <a:spcPct val="100000"/>
              </a:lnSpc>
              <a:tabLst>
                <a:tab pos="501015" algn="l"/>
              </a:tabLst>
            </a:pPr>
            <a:r>
              <a:rPr sz="1050" dirty="0">
                <a:solidFill>
                  <a:srgbClr val="8A8A8A"/>
                </a:solidFill>
                <a:latin typeface="Verdana"/>
                <a:cs typeface="Verdana"/>
              </a:rPr>
              <a:t>1	7/28/</a:t>
            </a:r>
            <a:r>
              <a:rPr sz="1050" spc="-15" dirty="0">
                <a:solidFill>
                  <a:srgbClr val="8A8A8A"/>
                </a:solidFill>
                <a:latin typeface="Verdana"/>
                <a:cs typeface="Verdana"/>
              </a:rPr>
              <a:t>2014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-79640" y="-29249"/>
            <a:ext cx="9144000" cy="59143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2247" y="2971800"/>
            <a:ext cx="9141748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635" algn="ctr">
              <a:lnSpc>
                <a:spcPts val="3030"/>
              </a:lnSpc>
            </a:pPr>
            <a:r>
              <a:rPr sz="2800" b="1" spc="-25" dirty="0">
                <a:solidFill>
                  <a:srgbClr val="FFFFFF"/>
                </a:solidFill>
                <a:latin typeface="Verdana"/>
                <a:cs typeface="Verdana"/>
              </a:rPr>
              <a:t>How</a:t>
            </a:r>
            <a:r>
              <a:rPr sz="2800" b="1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2800" b="1" spc="-2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800" b="1" spc="-20" dirty="0" smtClean="0">
                <a:solidFill>
                  <a:srgbClr val="FFFFFF"/>
                </a:solidFill>
                <a:latin typeface="Verdana"/>
                <a:cs typeface="Verdana"/>
              </a:rPr>
              <a:t>our</a:t>
            </a:r>
            <a:r>
              <a:rPr sz="2800" b="1" spc="1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Verdana"/>
                <a:cs typeface="Verdana"/>
              </a:rPr>
              <a:t>Section</a:t>
            </a:r>
            <a:r>
              <a:rPr sz="2800" b="1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2800" b="1" spc="-2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b="1" spc="-20" dirty="0" smtClean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2800" b="1" spc="1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2800" b="1" spc="-2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800" b="1" spc="-20" dirty="0" smtClean="0">
                <a:solidFill>
                  <a:srgbClr val="FFFFFF"/>
                </a:solidFill>
                <a:latin typeface="Verdana"/>
                <a:cs typeface="Verdana"/>
              </a:rPr>
              <a:t>enefit</a:t>
            </a:r>
            <a:r>
              <a:rPr sz="2800" b="1" spc="5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endParaRPr lang="en-US" sz="2800" b="1" spc="50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 marL="12700" marR="6350" indent="-635" algn="ctr">
              <a:lnSpc>
                <a:spcPts val="3030"/>
              </a:lnSpc>
            </a:pPr>
            <a:r>
              <a:rPr sz="2800" b="1" spc="-30" dirty="0" smtClean="0">
                <a:solidFill>
                  <a:srgbClr val="FFFFFF"/>
                </a:solidFill>
                <a:latin typeface="Verdana"/>
                <a:cs typeface="Verdana"/>
              </a:rPr>
              <a:t>from</a:t>
            </a:r>
            <a:r>
              <a:rPr sz="2800" b="1" spc="-2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b="1" spc="-25" dirty="0" smtClean="0">
                <a:solidFill>
                  <a:srgbClr val="FFFFFF"/>
                </a:solidFill>
                <a:latin typeface="Verdana"/>
                <a:cs typeface="Verdana"/>
              </a:rPr>
              <a:t>IEEE</a:t>
            </a:r>
            <a:r>
              <a:rPr sz="2800" b="1" spc="-10" dirty="0" smtClean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lang="en-US" sz="2800" b="1" spc="-10" dirty="0" smtClean="0">
                <a:solidFill>
                  <a:srgbClr val="FFFFFF"/>
                </a:solidFill>
                <a:latin typeface="Verdana"/>
                <a:cs typeface="Verdana"/>
              </a:rPr>
              <a:t>ETA KAPPA NU (IEEE-</a:t>
            </a:r>
            <a:r>
              <a:rPr sz="2800" b="1" spc="-30" dirty="0" smtClean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800" b="1" spc="-25" dirty="0" smtClean="0">
                <a:solidFill>
                  <a:srgbClr val="FFFFFF"/>
                </a:solidFill>
                <a:latin typeface="Verdana"/>
                <a:cs typeface="Verdana"/>
              </a:rPr>
              <a:t>KN</a:t>
            </a:r>
            <a:r>
              <a:rPr lang="en-US" sz="2800" b="1" spc="-25" dirty="0" smtClean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r>
              <a:rPr sz="2800" b="1" spc="4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8123" y="4264660"/>
            <a:ext cx="5463077" cy="1169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900" dirty="0" smtClean="0">
                <a:solidFill>
                  <a:schemeClr val="bg1"/>
                </a:solidFill>
                <a:latin typeface="Verdana"/>
                <a:cs typeface="Verdana"/>
              </a:rPr>
              <a:t>Presentation to Region 10</a:t>
            </a:r>
          </a:p>
          <a:p>
            <a:pPr marL="12700">
              <a:lnSpc>
                <a:spcPct val="100000"/>
              </a:lnSpc>
            </a:pPr>
            <a:r>
              <a:rPr lang="en-US" sz="1900" dirty="0" smtClean="0">
                <a:solidFill>
                  <a:schemeClr val="bg1"/>
                </a:solidFill>
                <a:latin typeface="Verdana"/>
                <a:cs typeface="Verdana"/>
              </a:rPr>
              <a:t>22 August 2014</a:t>
            </a:r>
          </a:p>
          <a:p>
            <a:pPr marL="12700">
              <a:lnSpc>
                <a:spcPct val="100000"/>
              </a:lnSpc>
            </a:pPr>
            <a:r>
              <a:rPr lang="en-US" sz="1900" dirty="0" smtClean="0">
                <a:solidFill>
                  <a:schemeClr val="bg1"/>
                </a:solidFill>
                <a:latin typeface="Verdana"/>
                <a:cs typeface="Verdana"/>
              </a:rPr>
              <a:t>Douglas Gorham, Managing Director, EA</a:t>
            </a:r>
          </a:p>
          <a:p>
            <a:pPr marL="12700">
              <a:lnSpc>
                <a:spcPct val="100000"/>
              </a:lnSpc>
            </a:pPr>
            <a:r>
              <a:rPr lang="en-US" sz="1900" dirty="0" smtClean="0">
                <a:solidFill>
                  <a:schemeClr val="bg1"/>
                </a:solidFill>
                <a:latin typeface="Verdana"/>
                <a:cs typeface="Verdana"/>
              </a:rPr>
              <a:t>Nancy Ostin, Director, IEEE-HKN</a:t>
            </a:r>
            <a:endParaRPr sz="19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35890" y="3486389"/>
            <a:ext cx="2685808" cy="26858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364261" y="5958401"/>
            <a:ext cx="1287119" cy="862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2" name="object 3"/>
          <p:cNvSpPr txBox="1"/>
          <p:nvPr/>
        </p:nvSpPr>
        <p:spPr>
          <a:xfrm>
            <a:off x="76200" y="6627685"/>
            <a:ext cx="19621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50" dirty="0" smtClean="0">
                <a:solidFill>
                  <a:srgbClr val="8A8A8A"/>
                </a:solidFill>
                <a:latin typeface="Verdana"/>
                <a:cs typeface="Verdana"/>
              </a:rPr>
              <a:t>1</a:t>
            </a:r>
            <a:endParaRPr sz="10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752136" y="1319821"/>
            <a:ext cx="7830184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17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3840" rIns="0" bIns="0" rtlCol="0">
            <a:spAutoFit/>
          </a:bodyPr>
          <a:lstStyle/>
          <a:p>
            <a:pPr marL="616585">
              <a:lnSpc>
                <a:spcPct val="100000"/>
              </a:lnSpc>
            </a:pPr>
            <a:r>
              <a:rPr spc="5" dirty="0"/>
              <a:t>H</a:t>
            </a:r>
            <a:r>
              <a:rPr spc="-10" dirty="0"/>
              <a:t>o</a:t>
            </a:r>
            <a:r>
              <a:rPr dirty="0"/>
              <a:t>w</a:t>
            </a:r>
            <a:r>
              <a:rPr spc="-10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5" dirty="0"/>
              <a:t> </a:t>
            </a:r>
            <a:r>
              <a:rPr lang="en-US" spc="-5" dirty="0"/>
              <a:t>I</a:t>
            </a:r>
            <a:r>
              <a:rPr spc="-5" dirty="0" smtClean="0"/>
              <a:t>n</a:t>
            </a:r>
            <a:r>
              <a:rPr dirty="0" smtClean="0"/>
              <a:t>d</a:t>
            </a:r>
            <a:r>
              <a:rPr spc="-5" dirty="0" smtClean="0"/>
              <a:t>i</a:t>
            </a:r>
            <a:r>
              <a:rPr spc="5" dirty="0" smtClean="0"/>
              <a:t>v</a:t>
            </a:r>
            <a:r>
              <a:rPr spc="-5" dirty="0" smtClean="0"/>
              <a:t>i</a:t>
            </a:r>
            <a:r>
              <a:rPr dirty="0" smtClean="0"/>
              <a:t>d</a:t>
            </a:r>
            <a:r>
              <a:rPr spc="-5" dirty="0" smtClean="0"/>
              <a:t>ua</a:t>
            </a:r>
            <a:r>
              <a:rPr dirty="0" smtClean="0"/>
              <a:t>l</a:t>
            </a:r>
            <a:r>
              <a:rPr spc="-10" dirty="0" smtClean="0"/>
              <a:t> </a:t>
            </a:r>
            <a:r>
              <a:rPr lang="en-US" spc="5" dirty="0"/>
              <a:t>W</a:t>
            </a:r>
            <a:r>
              <a:rPr spc="-5" dirty="0" smtClean="0"/>
              <a:t>il</a:t>
            </a:r>
            <a:r>
              <a:rPr dirty="0" smtClean="0"/>
              <a:t>l</a:t>
            </a:r>
            <a:r>
              <a:rPr spc="15" dirty="0" smtClean="0"/>
              <a:t> </a:t>
            </a:r>
            <a:r>
              <a:rPr lang="en-US" dirty="0"/>
              <a:t>B</a:t>
            </a:r>
            <a:r>
              <a:rPr spc="-5" dirty="0" smtClean="0"/>
              <a:t>ene</a:t>
            </a:r>
            <a:r>
              <a:rPr dirty="0" smtClean="0"/>
              <a:t>f</a:t>
            </a:r>
            <a:r>
              <a:rPr spc="-5" dirty="0" smtClean="0"/>
              <a:t>it</a:t>
            </a:r>
            <a:endParaRPr spc="-5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09600" y="1478446"/>
            <a:ext cx="8664893" cy="4829527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z="2000" b="1" spc="-50" dirty="0" smtClean="0"/>
              <a:t>R</a:t>
            </a:r>
            <a:r>
              <a:rPr lang="en-US" sz="2000" b="1" spc="-10" dirty="0" smtClean="0"/>
              <a:t>e</a:t>
            </a:r>
            <a:r>
              <a:rPr lang="en-US" sz="2000" b="1" spc="-5" dirty="0" smtClean="0"/>
              <a:t>cog</a:t>
            </a:r>
            <a:r>
              <a:rPr lang="en-US" sz="2000" b="1" dirty="0" smtClean="0"/>
              <a:t>n</a:t>
            </a:r>
            <a:r>
              <a:rPr lang="en-US" sz="2000" b="1" spc="-10" dirty="0" smtClean="0"/>
              <a:t>i</a:t>
            </a:r>
            <a:r>
              <a:rPr lang="en-US" sz="2000" b="1" dirty="0" smtClean="0"/>
              <a:t>t</a:t>
            </a:r>
            <a:r>
              <a:rPr lang="en-US" sz="2000" b="1" spc="-10" dirty="0" smtClean="0"/>
              <a:t>i</a:t>
            </a:r>
            <a:r>
              <a:rPr lang="en-US" sz="2000" b="1" spc="-5" dirty="0" smtClean="0"/>
              <a:t>o</a:t>
            </a:r>
            <a:r>
              <a:rPr lang="en-US" sz="2000" b="1" dirty="0" smtClean="0"/>
              <a:t>n</a:t>
            </a:r>
          </a:p>
          <a:p>
            <a:pPr marL="264160" indent="-182880">
              <a:lnSpc>
                <a:spcPct val="100000"/>
              </a:lnSpc>
              <a:spcBef>
                <a:spcPts val="805"/>
              </a:spcBef>
              <a:buClr>
                <a:srgbClr val="808080"/>
              </a:buClr>
              <a:buFont typeface="Arial"/>
              <a:buChar char="–"/>
              <a:tabLst>
                <a:tab pos="264160" algn="l"/>
              </a:tabLst>
            </a:pPr>
            <a:r>
              <a:rPr lang="en-US" sz="1700" dirty="0" smtClean="0"/>
              <a:t>IEEE</a:t>
            </a:r>
            <a:r>
              <a:rPr lang="en-US" sz="1700" spc="-10" dirty="0" smtClean="0"/>
              <a:t>-</a:t>
            </a:r>
            <a:r>
              <a:rPr lang="en-US" sz="1700" dirty="0" smtClean="0"/>
              <a:t>H</a:t>
            </a:r>
            <a:r>
              <a:rPr lang="en-US" sz="1700" spc="-5" dirty="0" smtClean="0"/>
              <a:t>K</a:t>
            </a:r>
            <a:r>
              <a:rPr lang="en-US" sz="1700" dirty="0" smtClean="0"/>
              <a:t>N</a:t>
            </a:r>
            <a:r>
              <a:rPr lang="en-US" sz="1700" spc="-25" dirty="0" smtClean="0"/>
              <a:t> </a:t>
            </a:r>
            <a:r>
              <a:rPr lang="en-US" sz="1700" dirty="0" smtClean="0"/>
              <a:t>in</a:t>
            </a:r>
            <a:r>
              <a:rPr lang="en-US" sz="1700" spc="-10" dirty="0" smtClean="0"/>
              <a:t>d</a:t>
            </a:r>
            <a:r>
              <a:rPr lang="en-US" sz="1700" dirty="0" smtClean="0"/>
              <a:t>ucti</a:t>
            </a:r>
            <a:r>
              <a:rPr lang="en-US" sz="1700" spc="-5" dirty="0" smtClean="0"/>
              <a:t>o</a:t>
            </a:r>
            <a:r>
              <a:rPr lang="en-US" sz="1700" dirty="0" smtClean="0"/>
              <a:t>n</a:t>
            </a:r>
            <a:r>
              <a:rPr lang="en-US" sz="1700" spc="-10" dirty="0" smtClean="0"/>
              <a:t> </a:t>
            </a:r>
            <a:r>
              <a:rPr lang="en-US" sz="1700" dirty="0" smtClean="0"/>
              <a:t>is </a:t>
            </a:r>
            <a:r>
              <a:rPr lang="en-US" sz="1700" spc="-5" dirty="0" smtClean="0"/>
              <a:t>a</a:t>
            </a:r>
            <a:r>
              <a:rPr lang="en-US" sz="1700" dirty="0" smtClean="0"/>
              <a:t>n </a:t>
            </a:r>
            <a:r>
              <a:rPr lang="en-US" sz="1700" spc="-5" dirty="0" smtClean="0"/>
              <a:t>a</a:t>
            </a:r>
            <a:r>
              <a:rPr lang="en-US" sz="1700" dirty="0" smtClean="0"/>
              <a:t>c</a:t>
            </a:r>
            <a:r>
              <a:rPr lang="en-US" sz="1700" spc="-5" dirty="0" smtClean="0"/>
              <a:t>k</a:t>
            </a:r>
            <a:r>
              <a:rPr lang="en-US" sz="1700" dirty="0" smtClean="0"/>
              <a:t>n</a:t>
            </a:r>
            <a:r>
              <a:rPr lang="en-US" sz="1700" spc="-5" dirty="0" smtClean="0"/>
              <a:t>ow</a:t>
            </a:r>
            <a:r>
              <a:rPr lang="en-US" sz="1700" dirty="0" smtClean="0"/>
              <a:t>le</a:t>
            </a:r>
            <a:r>
              <a:rPr lang="en-US" sz="1700" spc="-10" dirty="0" smtClean="0"/>
              <a:t>dg</a:t>
            </a:r>
            <a:r>
              <a:rPr lang="en-US" sz="1700" dirty="0" smtClean="0"/>
              <a:t>e</a:t>
            </a:r>
            <a:r>
              <a:rPr lang="en-US" sz="1700" spc="-5" dirty="0" smtClean="0"/>
              <a:t>m</a:t>
            </a:r>
            <a:r>
              <a:rPr lang="en-US" sz="1700" dirty="0" smtClean="0"/>
              <a:t>ent</a:t>
            </a:r>
            <a:r>
              <a:rPr lang="en-US" sz="1700" spc="-35" dirty="0" smtClean="0"/>
              <a:t> </a:t>
            </a:r>
            <a:r>
              <a:rPr lang="en-US" sz="1700" spc="-5" dirty="0" smtClean="0"/>
              <a:t>o</a:t>
            </a:r>
            <a:r>
              <a:rPr lang="en-US" sz="1700" dirty="0" smtClean="0"/>
              <a:t>f</a:t>
            </a:r>
            <a:r>
              <a:rPr lang="en-US" sz="1700" spc="10" dirty="0" smtClean="0"/>
              <a:t> </a:t>
            </a:r>
            <a:r>
              <a:rPr lang="en-US" sz="1700" spc="-5" dirty="0" smtClean="0"/>
              <a:t>a</a:t>
            </a:r>
            <a:r>
              <a:rPr lang="en-US" sz="1700" dirty="0" smtClean="0"/>
              <a:t>cc</a:t>
            </a:r>
            <a:r>
              <a:rPr lang="en-US" sz="1700" spc="-5" dirty="0" smtClean="0"/>
              <a:t>om</a:t>
            </a:r>
            <a:r>
              <a:rPr lang="en-US" sz="1700" spc="-10" dirty="0" smtClean="0"/>
              <a:t>p</a:t>
            </a:r>
            <a:r>
              <a:rPr lang="en-US" sz="1700" dirty="0" smtClean="0"/>
              <a:t>lish</a:t>
            </a:r>
            <a:r>
              <a:rPr lang="en-US" sz="1700" spc="-5" dirty="0" smtClean="0"/>
              <a:t>m</a:t>
            </a:r>
            <a:r>
              <a:rPr lang="en-US" sz="1700" dirty="0" smtClean="0"/>
              <a:t>ent</a:t>
            </a:r>
          </a:p>
          <a:p>
            <a:pPr>
              <a:lnSpc>
                <a:spcPts val="1550"/>
              </a:lnSpc>
              <a:spcBef>
                <a:spcPts val="10"/>
              </a:spcBef>
              <a:buClr>
                <a:srgbClr val="808080"/>
              </a:buClr>
              <a:buFont typeface="Arial"/>
              <a:buChar char="–"/>
            </a:pPr>
            <a:endParaRPr lang="en-US" sz="1550" dirty="0" smtClean="0"/>
          </a:p>
          <a:p>
            <a:pPr marL="12700">
              <a:lnSpc>
                <a:spcPct val="100000"/>
              </a:lnSpc>
            </a:pPr>
            <a:r>
              <a:rPr lang="en-US" sz="2000" b="1" spc="-5" dirty="0" smtClean="0"/>
              <a:t>L</a:t>
            </a:r>
            <a:r>
              <a:rPr lang="en-US" sz="2000" b="1" spc="-10" dirty="0" smtClean="0"/>
              <a:t>i</a:t>
            </a:r>
            <a:r>
              <a:rPr lang="en-US" sz="2000" b="1" dirty="0" smtClean="0"/>
              <a:t>f</a:t>
            </a:r>
            <a:r>
              <a:rPr lang="en-US" sz="2000" b="1" spc="-10" dirty="0" smtClean="0"/>
              <a:t>e</a:t>
            </a:r>
            <a:r>
              <a:rPr lang="en-US" sz="2000" b="1" dirty="0" smtClean="0"/>
              <a:t>-t</a:t>
            </a:r>
            <a:r>
              <a:rPr lang="en-US" sz="2000" b="1" spc="-10" dirty="0" smtClean="0"/>
              <a:t>im</a:t>
            </a:r>
            <a:r>
              <a:rPr lang="en-US" sz="2000" b="1" dirty="0" smtClean="0"/>
              <a:t>e</a:t>
            </a:r>
            <a:r>
              <a:rPr lang="en-US" sz="2000" b="1" spc="-5" dirty="0" smtClean="0"/>
              <a:t> D</a:t>
            </a:r>
            <a:r>
              <a:rPr lang="en-US" sz="2000" b="1" spc="-10" dirty="0" smtClean="0"/>
              <a:t>e</a:t>
            </a:r>
            <a:r>
              <a:rPr lang="en-US" sz="2000" b="1" dirty="0" smtClean="0"/>
              <a:t>s</a:t>
            </a:r>
            <a:r>
              <a:rPr lang="en-US" sz="2000" b="1" spc="-10" dirty="0" smtClean="0"/>
              <a:t>i</a:t>
            </a:r>
            <a:r>
              <a:rPr lang="en-US" sz="2000" b="1" spc="-5" dirty="0" smtClean="0"/>
              <a:t>g</a:t>
            </a:r>
            <a:r>
              <a:rPr lang="en-US" sz="2000" b="1" dirty="0" smtClean="0"/>
              <a:t>n</a:t>
            </a:r>
            <a:r>
              <a:rPr lang="en-US" sz="2000" b="1" spc="-5" dirty="0" smtClean="0"/>
              <a:t>a</a:t>
            </a:r>
            <a:r>
              <a:rPr lang="en-US" sz="2000" b="1" dirty="0" smtClean="0"/>
              <a:t>t</a:t>
            </a:r>
            <a:r>
              <a:rPr lang="en-US" sz="2000" b="1" spc="-10" dirty="0" smtClean="0"/>
              <a:t>i</a:t>
            </a:r>
            <a:r>
              <a:rPr lang="en-US" sz="2000" b="1" spc="-5" dirty="0" smtClean="0"/>
              <a:t>o</a:t>
            </a:r>
            <a:r>
              <a:rPr lang="en-US" sz="2000" b="1" dirty="0" smtClean="0"/>
              <a:t>n</a:t>
            </a:r>
          </a:p>
          <a:p>
            <a:pPr marL="263525" indent="-182245">
              <a:lnSpc>
                <a:spcPct val="100000"/>
              </a:lnSpc>
              <a:spcBef>
                <a:spcPts val="790"/>
              </a:spcBef>
              <a:buClr>
                <a:srgbClr val="808080"/>
              </a:buClr>
              <a:buFont typeface="Arial"/>
              <a:buChar char="–"/>
              <a:tabLst>
                <a:tab pos="264160" algn="l"/>
              </a:tabLst>
            </a:pPr>
            <a:r>
              <a:rPr lang="en-US" sz="1700" dirty="0" smtClean="0"/>
              <a:t>Once</a:t>
            </a:r>
            <a:r>
              <a:rPr lang="en-US" sz="1700" spc="-20" dirty="0" smtClean="0"/>
              <a:t> </a:t>
            </a:r>
            <a:r>
              <a:rPr lang="en-US" sz="1700" dirty="0" smtClean="0"/>
              <a:t>in</a:t>
            </a:r>
            <a:r>
              <a:rPr lang="en-US" sz="1700" spc="-10" dirty="0" smtClean="0"/>
              <a:t>d</a:t>
            </a:r>
            <a:r>
              <a:rPr lang="en-US" sz="1700" dirty="0" smtClean="0"/>
              <a:t>ucte</a:t>
            </a:r>
            <a:r>
              <a:rPr lang="en-US" sz="1700" spc="-10" dirty="0" smtClean="0"/>
              <a:t>d</a:t>
            </a:r>
            <a:r>
              <a:rPr lang="en-US" sz="1700" dirty="0" smtClean="0"/>
              <a:t>,</a:t>
            </a:r>
            <a:r>
              <a:rPr lang="en-US" sz="1700" spc="-10" dirty="0" smtClean="0"/>
              <a:t> </a:t>
            </a:r>
            <a:r>
              <a:rPr lang="en-US" sz="1700" spc="-15" dirty="0" smtClean="0"/>
              <a:t>y</a:t>
            </a:r>
            <a:r>
              <a:rPr lang="en-US" sz="1700" spc="-5" dirty="0" smtClean="0"/>
              <a:t>o</a:t>
            </a:r>
            <a:r>
              <a:rPr lang="en-US" sz="1700" dirty="0" smtClean="0"/>
              <a:t>u</a:t>
            </a:r>
            <a:r>
              <a:rPr lang="en-US" sz="1700" spc="-10" dirty="0" smtClean="0"/>
              <a:t> </a:t>
            </a:r>
            <a:r>
              <a:rPr lang="en-US" sz="1700" dirty="0" smtClean="0"/>
              <a:t>ret</a:t>
            </a:r>
            <a:r>
              <a:rPr lang="en-US" sz="1700" spc="-5" dirty="0" smtClean="0"/>
              <a:t>a</a:t>
            </a:r>
            <a:r>
              <a:rPr lang="en-US" sz="1700" dirty="0" smtClean="0"/>
              <a:t>in</a:t>
            </a:r>
            <a:r>
              <a:rPr lang="en-US" sz="1700" spc="-10" dirty="0" smtClean="0"/>
              <a:t> </a:t>
            </a:r>
            <a:r>
              <a:rPr lang="en-US" sz="1700" dirty="0" smtClean="0"/>
              <a:t>the</a:t>
            </a:r>
            <a:r>
              <a:rPr lang="en-US" sz="1700" spc="-10" dirty="0" smtClean="0"/>
              <a:t> d</a:t>
            </a:r>
            <a:r>
              <a:rPr lang="en-US" sz="1700" dirty="0" smtClean="0"/>
              <a:t>esi</a:t>
            </a:r>
            <a:r>
              <a:rPr lang="en-US" sz="1700" spc="-10" dirty="0" smtClean="0"/>
              <a:t>g</a:t>
            </a:r>
            <a:r>
              <a:rPr lang="en-US" sz="1700" dirty="0" smtClean="0"/>
              <a:t>n</a:t>
            </a:r>
            <a:r>
              <a:rPr lang="en-US" sz="1700" spc="-5" dirty="0" smtClean="0"/>
              <a:t>a</a:t>
            </a:r>
            <a:r>
              <a:rPr lang="en-US" sz="1700" dirty="0" smtClean="0"/>
              <a:t>ti</a:t>
            </a:r>
            <a:r>
              <a:rPr lang="en-US" sz="1700" spc="-5" dirty="0" smtClean="0"/>
              <a:t>o</a:t>
            </a:r>
            <a:r>
              <a:rPr lang="en-US" sz="1700" dirty="0" smtClean="0"/>
              <a:t>n f</a:t>
            </a:r>
            <a:r>
              <a:rPr lang="en-US" sz="1700" spc="-5" dirty="0" smtClean="0"/>
              <a:t>o</a:t>
            </a:r>
            <a:r>
              <a:rPr lang="en-US" sz="1700" dirty="0" smtClean="0"/>
              <a:t>r</a:t>
            </a:r>
            <a:r>
              <a:rPr lang="en-US" sz="1700" spc="-10" dirty="0" smtClean="0"/>
              <a:t> </a:t>
            </a:r>
            <a:r>
              <a:rPr lang="en-US" sz="1700" dirty="0" smtClean="0"/>
              <a:t>life</a:t>
            </a:r>
          </a:p>
          <a:p>
            <a:pPr marL="81280">
              <a:lnSpc>
                <a:spcPct val="100000"/>
              </a:lnSpc>
              <a:spcBef>
                <a:spcPts val="790"/>
              </a:spcBef>
              <a:buClr>
                <a:srgbClr val="808080"/>
              </a:buClr>
              <a:tabLst>
                <a:tab pos="264160" algn="l"/>
              </a:tabLst>
            </a:pPr>
            <a:r>
              <a:rPr lang="en-US" sz="2000" b="1" dirty="0" smtClean="0"/>
              <a:t>Professional Development</a:t>
            </a:r>
          </a:p>
          <a:p>
            <a:pPr marL="264160" marR="32384" indent="-182880">
              <a:lnSpc>
                <a:spcPts val="1839"/>
              </a:lnSpc>
              <a:spcBef>
                <a:spcPts val="1030"/>
              </a:spcBef>
              <a:buClr>
                <a:srgbClr val="808080"/>
              </a:buClr>
              <a:buFont typeface="Arial"/>
              <a:buChar char="–"/>
              <a:tabLst>
                <a:tab pos="264160" algn="l"/>
              </a:tabLst>
            </a:pPr>
            <a:r>
              <a:rPr lang="en-US" sz="1700" dirty="0" smtClean="0"/>
              <a:t>Unique opportunities to develop leadership skills</a:t>
            </a:r>
          </a:p>
          <a:p>
            <a:pPr marL="264160" marR="32384" indent="-182880">
              <a:lnSpc>
                <a:spcPts val="1839"/>
              </a:lnSpc>
              <a:spcBef>
                <a:spcPts val="1030"/>
              </a:spcBef>
              <a:buClr>
                <a:srgbClr val="808080"/>
              </a:buClr>
              <a:buFont typeface="Arial"/>
              <a:buChar char="–"/>
              <a:tabLst>
                <a:tab pos="264160" algn="l"/>
              </a:tabLst>
            </a:pPr>
            <a:r>
              <a:rPr lang="en-US" sz="1700" dirty="0" smtClean="0"/>
              <a:t>Networking with peers and professionals</a:t>
            </a:r>
          </a:p>
          <a:p>
            <a:pPr marL="12700">
              <a:lnSpc>
                <a:spcPct val="100000"/>
              </a:lnSpc>
              <a:spcBef>
                <a:spcPts val="1520"/>
              </a:spcBef>
              <a:tabLst>
                <a:tab pos="3779520" algn="l"/>
              </a:tabLst>
            </a:pPr>
            <a:r>
              <a:rPr lang="en-US" sz="2000" b="1" spc="-10" dirty="0" smtClean="0"/>
              <a:t>O</a:t>
            </a:r>
            <a:r>
              <a:rPr lang="en-US" sz="2000" b="1" spc="-5" dirty="0" smtClean="0"/>
              <a:t>ppor</a:t>
            </a:r>
            <a:r>
              <a:rPr lang="en-US" sz="2000" b="1" dirty="0" smtClean="0"/>
              <a:t>tun</a:t>
            </a:r>
            <a:r>
              <a:rPr lang="en-US" sz="2000" b="1" spc="-10" dirty="0" smtClean="0"/>
              <a:t>it</a:t>
            </a:r>
            <a:r>
              <a:rPr lang="en-US" sz="2000" b="1" dirty="0" smtClean="0"/>
              <a:t>y</a:t>
            </a:r>
            <a:r>
              <a:rPr lang="en-US" sz="2000" b="1" spc="-20" dirty="0" smtClean="0"/>
              <a:t> </a:t>
            </a:r>
            <a:r>
              <a:rPr lang="en-US" sz="2000" b="1" dirty="0" smtClean="0"/>
              <a:t>to</a:t>
            </a:r>
            <a:r>
              <a:rPr lang="en-US" sz="2000" b="1" spc="-15" dirty="0" smtClean="0"/>
              <a:t> </a:t>
            </a:r>
            <a:r>
              <a:rPr lang="en-US" sz="2000" b="1" dirty="0" smtClean="0"/>
              <a:t>C</a:t>
            </a:r>
            <a:r>
              <a:rPr lang="en-US" sz="2000" b="1" spc="-5" dirty="0" smtClean="0"/>
              <a:t>o</a:t>
            </a:r>
            <a:r>
              <a:rPr lang="en-US" sz="2000" b="1" dirty="0" smtClean="0"/>
              <a:t>nt</a:t>
            </a:r>
            <a:r>
              <a:rPr lang="en-US" sz="2000" b="1" spc="-5" dirty="0" smtClean="0"/>
              <a:t>r</a:t>
            </a:r>
            <a:r>
              <a:rPr lang="en-US" sz="2000" b="1" spc="-10" dirty="0" smtClean="0"/>
              <a:t>i</a:t>
            </a:r>
            <a:r>
              <a:rPr lang="en-US" sz="2000" b="1" spc="-5" dirty="0" smtClean="0"/>
              <a:t>b</a:t>
            </a:r>
            <a:r>
              <a:rPr lang="en-US" sz="2000" b="1" dirty="0" smtClean="0"/>
              <a:t>ute</a:t>
            </a:r>
            <a:r>
              <a:rPr lang="en-US" sz="2000" b="1" spc="-30" dirty="0" smtClean="0"/>
              <a:t> </a:t>
            </a:r>
            <a:r>
              <a:rPr lang="en-US" sz="2000" b="1" dirty="0" smtClean="0"/>
              <a:t>to THE</a:t>
            </a:r>
            <a:r>
              <a:rPr lang="en-US" sz="2000" b="1" spc="-25" dirty="0" smtClean="0"/>
              <a:t> </a:t>
            </a:r>
            <a:r>
              <a:rPr lang="en-US" sz="2000" b="1" spc="-5" dirty="0" smtClean="0"/>
              <a:t>B</a:t>
            </a:r>
            <a:r>
              <a:rPr lang="en-US" sz="2000" b="1" spc="5" dirty="0" smtClean="0"/>
              <a:t>R</a:t>
            </a:r>
            <a:r>
              <a:rPr lang="en-US" sz="2000" b="1" spc="-5" dirty="0" smtClean="0"/>
              <a:t>I</a:t>
            </a:r>
            <a:r>
              <a:rPr lang="en-US" sz="2000" b="1" dirty="0" smtClean="0"/>
              <a:t>D</a:t>
            </a:r>
            <a:r>
              <a:rPr lang="en-US" sz="2000" b="1" spc="-10" dirty="0" smtClean="0"/>
              <a:t>G</a:t>
            </a:r>
            <a:r>
              <a:rPr lang="en-US" sz="2000" b="1" dirty="0" smtClean="0"/>
              <a:t>E</a:t>
            </a:r>
            <a:endParaRPr lang="en-US" sz="2000" dirty="0" smtClean="0"/>
          </a:p>
          <a:p>
            <a:pPr marL="264160" marR="6350" indent="-182880">
              <a:lnSpc>
                <a:spcPts val="1839"/>
              </a:lnSpc>
              <a:spcBef>
                <a:spcPts val="1030"/>
              </a:spcBef>
              <a:buClr>
                <a:srgbClr val="808080"/>
              </a:buClr>
              <a:buFont typeface="Arial"/>
              <a:buChar char="–"/>
              <a:tabLst>
                <a:tab pos="264160" algn="l"/>
              </a:tabLst>
            </a:pPr>
            <a:r>
              <a:rPr lang="en-US" sz="1700" spc="5" dirty="0" smtClean="0"/>
              <a:t>T</a:t>
            </a:r>
            <a:r>
              <a:rPr lang="en-US" sz="1700" dirty="0" smtClean="0"/>
              <a:t>HE</a:t>
            </a:r>
            <a:r>
              <a:rPr lang="en-US" sz="1700" spc="-20" dirty="0" smtClean="0"/>
              <a:t> </a:t>
            </a:r>
            <a:r>
              <a:rPr lang="en-US" sz="1700" spc="-5" dirty="0" smtClean="0"/>
              <a:t>B</a:t>
            </a:r>
            <a:r>
              <a:rPr lang="en-US" sz="1700" dirty="0" smtClean="0"/>
              <a:t>RI</a:t>
            </a:r>
            <a:r>
              <a:rPr lang="en-US" sz="1700" spc="-10" dirty="0" smtClean="0"/>
              <a:t>D</a:t>
            </a:r>
            <a:r>
              <a:rPr lang="en-US" sz="1700" spc="-5" dirty="0" smtClean="0"/>
              <a:t>G</a:t>
            </a:r>
            <a:r>
              <a:rPr lang="en-US" sz="1700" dirty="0" smtClean="0"/>
              <a:t>E,</a:t>
            </a:r>
            <a:r>
              <a:rPr lang="en-US" sz="1700" spc="-20" dirty="0" smtClean="0"/>
              <a:t> </a:t>
            </a:r>
            <a:r>
              <a:rPr lang="en-US" sz="1700" dirty="0" smtClean="0"/>
              <a:t>IEEE</a:t>
            </a:r>
            <a:r>
              <a:rPr lang="en-US" sz="1700" spc="-10" dirty="0" smtClean="0"/>
              <a:t>-</a:t>
            </a:r>
            <a:r>
              <a:rPr lang="en-US" sz="1700" spc="5" dirty="0" smtClean="0"/>
              <a:t>H</a:t>
            </a:r>
            <a:r>
              <a:rPr lang="en-US" sz="1700" spc="-5" dirty="0" smtClean="0"/>
              <a:t>KN</a:t>
            </a:r>
            <a:r>
              <a:rPr lang="en-US" sz="1700" spc="-65" dirty="0" smtClean="0"/>
              <a:t>’</a:t>
            </a:r>
            <a:r>
              <a:rPr lang="en-US" sz="1700" dirty="0" smtClean="0"/>
              <a:t>s</a:t>
            </a:r>
            <a:r>
              <a:rPr lang="en-US" sz="1700" spc="-15" dirty="0" smtClean="0"/>
              <a:t> </a:t>
            </a:r>
            <a:r>
              <a:rPr lang="en-US" sz="1700" spc="-5" dirty="0" smtClean="0"/>
              <a:t>o</a:t>
            </a:r>
            <a:r>
              <a:rPr lang="en-US" sz="1700" dirty="0" smtClean="0"/>
              <a:t>nline</a:t>
            </a:r>
            <a:r>
              <a:rPr lang="en-US" sz="1700" spc="-20" dirty="0" smtClean="0"/>
              <a:t> </a:t>
            </a:r>
            <a:r>
              <a:rPr lang="en-US" sz="1700" spc="-5" dirty="0" smtClean="0"/>
              <a:t>ma</a:t>
            </a:r>
            <a:r>
              <a:rPr lang="en-US" sz="1700" spc="-10" dirty="0" smtClean="0"/>
              <a:t>g</a:t>
            </a:r>
            <a:r>
              <a:rPr lang="en-US" sz="1700" spc="-5" dirty="0" smtClean="0"/>
              <a:t>a</a:t>
            </a:r>
            <a:r>
              <a:rPr lang="en-US" sz="1700" spc="5" dirty="0" smtClean="0"/>
              <a:t>z</a:t>
            </a:r>
            <a:r>
              <a:rPr lang="en-US" sz="1700" dirty="0" smtClean="0"/>
              <a:t>ine,</a:t>
            </a:r>
            <a:r>
              <a:rPr lang="en-US" sz="1700" spc="-35" dirty="0" smtClean="0"/>
              <a:t> </a:t>
            </a:r>
            <a:r>
              <a:rPr lang="en-US" sz="1700" spc="-10" dirty="0" smtClean="0"/>
              <a:t>p</a:t>
            </a:r>
            <a:r>
              <a:rPr lang="en-US" sz="1700" dirty="0" smtClean="0"/>
              <a:t>r</a:t>
            </a:r>
            <a:r>
              <a:rPr lang="en-US" sz="1700" spc="-15" dirty="0" smtClean="0"/>
              <a:t>o</a:t>
            </a:r>
            <a:r>
              <a:rPr lang="en-US" sz="1700" spc="-5" dirty="0" smtClean="0"/>
              <a:t>v</a:t>
            </a:r>
            <a:r>
              <a:rPr lang="en-US" sz="1700" dirty="0" smtClean="0"/>
              <a:t>i</a:t>
            </a:r>
            <a:r>
              <a:rPr lang="en-US" sz="1700" spc="-10" dirty="0" smtClean="0"/>
              <a:t>d</a:t>
            </a:r>
            <a:r>
              <a:rPr lang="en-US" sz="1700" dirty="0" smtClean="0"/>
              <a:t>es</a:t>
            </a:r>
            <a:r>
              <a:rPr lang="en-US" sz="1700" spc="-15" dirty="0" smtClean="0"/>
              <a:t> </a:t>
            </a:r>
            <a:r>
              <a:rPr lang="en-US" sz="1700" spc="-5" dirty="0" smtClean="0"/>
              <a:t>a</a:t>
            </a:r>
            <a:r>
              <a:rPr lang="en-US" sz="1700" dirty="0" smtClean="0"/>
              <a:t>n </a:t>
            </a:r>
            <a:r>
              <a:rPr lang="en-US" sz="1700" spc="-5" dirty="0" smtClean="0"/>
              <a:t>o</a:t>
            </a:r>
            <a:r>
              <a:rPr lang="en-US" sz="1700" spc="-10" dirty="0" smtClean="0"/>
              <a:t>pp</a:t>
            </a:r>
            <a:r>
              <a:rPr lang="en-US" sz="1700" spc="-5" dirty="0" smtClean="0"/>
              <a:t>o</a:t>
            </a:r>
            <a:r>
              <a:rPr lang="en-US" sz="1700" dirty="0" smtClean="0"/>
              <a:t>rtuni</a:t>
            </a:r>
            <a:r>
              <a:rPr lang="en-US" sz="1700" spc="-15" dirty="0" smtClean="0"/>
              <a:t>t</a:t>
            </a:r>
            <a:r>
              <a:rPr lang="en-US" sz="1700" dirty="0" smtClean="0"/>
              <a:t>y f</a:t>
            </a:r>
            <a:r>
              <a:rPr lang="en-US" sz="1700" spc="-5" dirty="0" smtClean="0"/>
              <a:t>o</a:t>
            </a:r>
            <a:r>
              <a:rPr lang="en-US" sz="1700" dirty="0" smtClean="0"/>
              <a:t>r</a:t>
            </a:r>
            <a:r>
              <a:rPr lang="en-US" sz="1700" spc="5" dirty="0" smtClean="0"/>
              <a:t> </a:t>
            </a:r>
            <a:r>
              <a:rPr lang="en-US" sz="1700" dirty="0" smtClean="0"/>
              <a:t>stu</a:t>
            </a:r>
            <a:r>
              <a:rPr lang="en-US" sz="1700" spc="-10" dirty="0" smtClean="0"/>
              <a:t>d</a:t>
            </a:r>
            <a:r>
              <a:rPr lang="en-US" sz="1700" dirty="0" smtClean="0"/>
              <a:t>ents</a:t>
            </a:r>
            <a:r>
              <a:rPr lang="en-US" sz="1700" spc="-15" dirty="0" smtClean="0"/>
              <a:t> </a:t>
            </a:r>
            <a:r>
              <a:rPr lang="en-US" sz="1700" dirty="0" smtClean="0"/>
              <a:t>and alumni to contribute</a:t>
            </a:r>
          </a:p>
          <a:p>
            <a:pPr marL="1178560" marR="6350" lvl="2" indent="-182880">
              <a:lnSpc>
                <a:spcPts val="1839"/>
              </a:lnSpc>
              <a:spcBef>
                <a:spcPts val="1030"/>
              </a:spcBef>
              <a:buClr>
                <a:srgbClr val="808080"/>
              </a:buClr>
              <a:buFont typeface="Arial"/>
              <a:buChar char="–"/>
              <a:tabLst>
                <a:tab pos="264160" algn="l"/>
              </a:tabLst>
            </a:pPr>
            <a:r>
              <a:rPr lang="en-US" sz="1700" spc="5" dirty="0" smtClean="0">
                <a:latin typeface="Verdana"/>
                <a:cs typeface="Verdana"/>
              </a:rPr>
              <a:t>T</a:t>
            </a:r>
            <a:r>
              <a:rPr lang="en-US" sz="1700" dirty="0" smtClean="0">
                <a:latin typeface="Verdana"/>
                <a:cs typeface="Verdana"/>
              </a:rPr>
              <a:t>he</a:t>
            </a:r>
            <a:r>
              <a:rPr lang="en-US" sz="1700" spc="-20" dirty="0" smtClean="0">
                <a:latin typeface="Verdana"/>
                <a:cs typeface="Verdana"/>
              </a:rPr>
              <a:t> </a:t>
            </a:r>
            <a:r>
              <a:rPr lang="en-US" sz="1700" spc="-5" dirty="0" smtClean="0">
                <a:latin typeface="Verdana"/>
                <a:cs typeface="Verdana"/>
              </a:rPr>
              <a:t>N</a:t>
            </a:r>
            <a:r>
              <a:rPr lang="en-US" sz="1700" spc="-15" dirty="0" smtClean="0">
                <a:latin typeface="Verdana"/>
                <a:cs typeface="Verdana"/>
              </a:rPr>
              <a:t>ov</a:t>
            </a:r>
            <a:r>
              <a:rPr lang="en-US" sz="1700" spc="5" dirty="0" smtClean="0">
                <a:latin typeface="Verdana"/>
                <a:cs typeface="Verdana"/>
              </a:rPr>
              <a:t>e</a:t>
            </a:r>
            <a:r>
              <a:rPr lang="en-US" sz="1700" spc="-5" dirty="0" smtClean="0">
                <a:latin typeface="Verdana"/>
                <a:cs typeface="Verdana"/>
              </a:rPr>
              <a:t>m</a:t>
            </a:r>
            <a:r>
              <a:rPr lang="en-US" sz="1700" spc="-10" dirty="0" smtClean="0">
                <a:latin typeface="Verdana"/>
                <a:cs typeface="Verdana"/>
              </a:rPr>
              <a:t>b</a:t>
            </a:r>
            <a:r>
              <a:rPr lang="en-US" sz="1700" spc="5" dirty="0" smtClean="0">
                <a:latin typeface="Verdana"/>
                <a:cs typeface="Verdana"/>
              </a:rPr>
              <a:t>e</a:t>
            </a:r>
            <a:r>
              <a:rPr lang="en-US" sz="1700" dirty="0" smtClean="0">
                <a:latin typeface="Verdana"/>
                <a:cs typeface="Verdana"/>
              </a:rPr>
              <a:t>r</a:t>
            </a:r>
            <a:r>
              <a:rPr lang="en-US" sz="1700" spc="-20" dirty="0" smtClean="0">
                <a:latin typeface="Verdana"/>
                <a:cs typeface="Verdana"/>
              </a:rPr>
              <a:t> </a:t>
            </a:r>
            <a:r>
              <a:rPr lang="en-US" sz="1700" spc="-5" dirty="0" smtClean="0">
                <a:latin typeface="Verdana"/>
                <a:cs typeface="Verdana"/>
              </a:rPr>
              <a:t>201</a:t>
            </a:r>
            <a:r>
              <a:rPr lang="en-US" sz="1700" dirty="0" smtClean="0">
                <a:latin typeface="Verdana"/>
                <a:cs typeface="Verdana"/>
              </a:rPr>
              <a:t>4</a:t>
            </a:r>
            <a:r>
              <a:rPr lang="en-US" sz="1700" spc="-15" dirty="0" smtClean="0">
                <a:latin typeface="Verdana"/>
                <a:cs typeface="Verdana"/>
              </a:rPr>
              <a:t> </a:t>
            </a:r>
            <a:r>
              <a:rPr lang="en-US" sz="1700" dirty="0" smtClean="0">
                <a:latin typeface="Verdana"/>
                <a:cs typeface="Verdana"/>
              </a:rPr>
              <a:t>issue</a:t>
            </a:r>
            <a:r>
              <a:rPr lang="en-US" sz="1700" spc="-20" dirty="0" smtClean="0">
                <a:latin typeface="Verdana"/>
                <a:cs typeface="Verdana"/>
              </a:rPr>
              <a:t> </a:t>
            </a:r>
            <a:r>
              <a:rPr lang="en-US" sz="1700" spc="-5" dirty="0" smtClean="0">
                <a:latin typeface="Verdana"/>
                <a:cs typeface="Verdana"/>
              </a:rPr>
              <a:t>w</a:t>
            </a:r>
            <a:r>
              <a:rPr lang="en-US" sz="1700" dirty="0" smtClean="0">
                <a:latin typeface="Verdana"/>
                <a:cs typeface="Verdana"/>
              </a:rPr>
              <a:t>ill</a:t>
            </a:r>
            <a:r>
              <a:rPr lang="en-US" sz="1700" spc="-25" dirty="0" smtClean="0">
                <a:latin typeface="Verdana"/>
                <a:cs typeface="Verdana"/>
              </a:rPr>
              <a:t> </a:t>
            </a:r>
            <a:r>
              <a:rPr lang="en-US" sz="1700" dirty="0" smtClean="0">
                <a:latin typeface="Verdana"/>
                <a:cs typeface="Verdana"/>
              </a:rPr>
              <a:t>f</a:t>
            </a:r>
            <a:r>
              <a:rPr lang="en-US" sz="1700" spc="5" dirty="0" smtClean="0">
                <a:latin typeface="Verdana"/>
                <a:cs typeface="Verdana"/>
              </a:rPr>
              <a:t>e</a:t>
            </a:r>
            <a:r>
              <a:rPr lang="en-US" sz="1700" spc="-5" dirty="0" smtClean="0">
                <a:latin typeface="Verdana"/>
                <a:cs typeface="Verdana"/>
              </a:rPr>
              <a:t>a</a:t>
            </a:r>
            <a:r>
              <a:rPr lang="en-US" sz="1700" dirty="0" smtClean="0">
                <a:latin typeface="Verdana"/>
                <a:cs typeface="Verdana"/>
              </a:rPr>
              <a:t>tu</a:t>
            </a:r>
            <a:r>
              <a:rPr lang="en-US" sz="1700" spc="5" dirty="0" smtClean="0">
                <a:latin typeface="Verdana"/>
                <a:cs typeface="Verdana"/>
              </a:rPr>
              <a:t>r</a:t>
            </a:r>
            <a:r>
              <a:rPr lang="en-US" sz="1700" dirty="0" smtClean="0">
                <a:latin typeface="Verdana"/>
                <a:cs typeface="Verdana"/>
              </a:rPr>
              <a:t>e</a:t>
            </a:r>
            <a:r>
              <a:rPr lang="en-US" sz="1700" spc="-10" dirty="0" smtClean="0">
                <a:latin typeface="Verdana"/>
                <a:cs typeface="Verdana"/>
              </a:rPr>
              <a:t> </a:t>
            </a:r>
            <a:r>
              <a:rPr lang="en-US" sz="1700" dirty="0" smtClean="0">
                <a:latin typeface="Verdana"/>
                <a:cs typeface="Verdana"/>
              </a:rPr>
              <a:t>4 stu</a:t>
            </a:r>
            <a:r>
              <a:rPr lang="en-US" sz="1700" spc="-10" dirty="0" smtClean="0">
                <a:latin typeface="Verdana"/>
                <a:cs typeface="Verdana"/>
              </a:rPr>
              <a:t>d</a:t>
            </a:r>
            <a:r>
              <a:rPr lang="en-US" sz="1700" spc="5" dirty="0" smtClean="0">
                <a:latin typeface="Verdana"/>
                <a:cs typeface="Verdana"/>
              </a:rPr>
              <a:t>e</a:t>
            </a:r>
            <a:r>
              <a:rPr lang="en-US" sz="1700" dirty="0" smtClean="0">
                <a:latin typeface="Verdana"/>
                <a:cs typeface="Verdana"/>
              </a:rPr>
              <a:t>nt </a:t>
            </a:r>
            <a:r>
              <a:rPr lang="en-US" sz="1700" spc="5" dirty="0" smtClean="0">
                <a:latin typeface="Verdana"/>
                <a:cs typeface="Verdana"/>
              </a:rPr>
              <a:t>r</a:t>
            </a:r>
            <a:r>
              <a:rPr lang="en-US" sz="1700" dirty="0" smtClean="0">
                <a:latin typeface="Verdana"/>
                <a:cs typeface="Verdana"/>
              </a:rPr>
              <a:t>ese</a:t>
            </a:r>
            <a:r>
              <a:rPr lang="en-US" sz="1700" spc="-5" dirty="0" smtClean="0">
                <a:latin typeface="Verdana"/>
                <a:cs typeface="Verdana"/>
              </a:rPr>
              <a:t>a</a:t>
            </a:r>
            <a:r>
              <a:rPr lang="en-US" sz="1700" spc="5" dirty="0" smtClean="0">
                <a:latin typeface="Verdana"/>
                <a:cs typeface="Verdana"/>
              </a:rPr>
              <a:t>r</a:t>
            </a:r>
            <a:r>
              <a:rPr lang="en-US" sz="1700" dirty="0" smtClean="0">
                <a:latin typeface="Verdana"/>
                <a:cs typeface="Verdana"/>
              </a:rPr>
              <a:t>ch</a:t>
            </a:r>
            <a:r>
              <a:rPr lang="en-US" sz="1700" spc="-35" dirty="0" smtClean="0">
                <a:latin typeface="Verdana"/>
                <a:cs typeface="Verdana"/>
              </a:rPr>
              <a:t> </a:t>
            </a:r>
            <a:r>
              <a:rPr lang="en-US" sz="1700" spc="-10" dirty="0" smtClean="0">
                <a:latin typeface="Verdana"/>
                <a:cs typeface="Verdana"/>
              </a:rPr>
              <a:t>p</a:t>
            </a:r>
            <a:r>
              <a:rPr lang="en-US" sz="1700" spc="-5" dirty="0" smtClean="0">
                <a:latin typeface="Verdana"/>
                <a:cs typeface="Verdana"/>
              </a:rPr>
              <a:t>a</a:t>
            </a:r>
            <a:r>
              <a:rPr lang="en-US" sz="1700" spc="-10" dirty="0" smtClean="0">
                <a:latin typeface="Verdana"/>
                <a:cs typeface="Verdana"/>
              </a:rPr>
              <a:t>p</a:t>
            </a:r>
            <a:r>
              <a:rPr lang="en-US" sz="1700" spc="5" dirty="0" smtClean="0">
                <a:latin typeface="Verdana"/>
                <a:cs typeface="Verdana"/>
              </a:rPr>
              <a:t>ers</a:t>
            </a:r>
            <a:endParaRPr lang="en-US" sz="1700" dirty="0" smtClean="0">
              <a:latin typeface="Verdana"/>
              <a:cs typeface="Verdana"/>
            </a:endParaRPr>
          </a:p>
          <a:p>
            <a:pPr marL="1178560" lvl="2" indent="-182880">
              <a:spcBef>
                <a:spcPts val="800"/>
              </a:spcBef>
              <a:buClr>
                <a:srgbClr val="808080"/>
              </a:buClr>
              <a:buFont typeface="Arial"/>
              <a:buChar char="–"/>
              <a:tabLst>
                <a:tab pos="264160" algn="l"/>
              </a:tabLst>
            </a:pPr>
            <a:r>
              <a:rPr lang="en-US" sz="1700" spc="-10" dirty="0" smtClean="0">
                <a:latin typeface="Verdana"/>
                <a:cs typeface="Verdana"/>
              </a:rPr>
              <a:t>D</a:t>
            </a:r>
            <a:r>
              <a:rPr lang="en-US" sz="1700" dirty="0" smtClean="0">
                <a:latin typeface="Verdana"/>
                <a:cs typeface="Verdana"/>
              </a:rPr>
              <a:t>istri</a:t>
            </a:r>
            <a:r>
              <a:rPr lang="en-US" sz="1700" spc="-10" dirty="0" smtClean="0">
                <a:latin typeface="Verdana"/>
                <a:cs typeface="Verdana"/>
              </a:rPr>
              <a:t>b</a:t>
            </a:r>
            <a:r>
              <a:rPr lang="en-US" sz="1700" dirty="0" smtClean="0">
                <a:latin typeface="Verdana"/>
                <a:cs typeface="Verdana"/>
              </a:rPr>
              <a:t>uti</a:t>
            </a:r>
            <a:r>
              <a:rPr lang="en-US" sz="1700" spc="-5" dirty="0" smtClean="0">
                <a:latin typeface="Verdana"/>
                <a:cs typeface="Verdana"/>
              </a:rPr>
              <a:t>o</a:t>
            </a:r>
            <a:r>
              <a:rPr lang="en-US" sz="1700" dirty="0" smtClean="0">
                <a:latin typeface="Verdana"/>
                <a:cs typeface="Verdana"/>
              </a:rPr>
              <a:t>n</a:t>
            </a:r>
            <a:r>
              <a:rPr lang="en-US" sz="1700" spc="-10" dirty="0" smtClean="0">
                <a:latin typeface="Verdana"/>
                <a:cs typeface="Verdana"/>
              </a:rPr>
              <a:t> </a:t>
            </a:r>
            <a:r>
              <a:rPr lang="en-US" sz="1700" dirty="0" smtClean="0">
                <a:latin typeface="Verdana"/>
                <a:cs typeface="Verdana"/>
              </a:rPr>
              <a:t>to</a:t>
            </a:r>
            <a:r>
              <a:rPr lang="en-US" sz="1700" spc="10" dirty="0" smtClean="0">
                <a:latin typeface="Verdana"/>
                <a:cs typeface="Verdana"/>
              </a:rPr>
              <a:t> </a:t>
            </a:r>
            <a:r>
              <a:rPr lang="en-US" sz="1700" spc="-5" dirty="0" smtClean="0">
                <a:latin typeface="Verdana"/>
                <a:cs typeface="Verdana"/>
              </a:rPr>
              <a:t>mo</a:t>
            </a:r>
            <a:r>
              <a:rPr lang="en-US" sz="1700" dirty="0" smtClean="0">
                <a:latin typeface="Verdana"/>
                <a:cs typeface="Verdana"/>
              </a:rPr>
              <a:t>re</a:t>
            </a:r>
            <a:r>
              <a:rPr lang="en-US" sz="1700" spc="-10" dirty="0" smtClean="0">
                <a:latin typeface="Verdana"/>
                <a:cs typeface="Verdana"/>
              </a:rPr>
              <a:t> </a:t>
            </a:r>
            <a:r>
              <a:rPr lang="en-US" sz="1700" dirty="0" smtClean="0">
                <a:latin typeface="Verdana"/>
                <a:cs typeface="Verdana"/>
              </a:rPr>
              <a:t>th</a:t>
            </a:r>
            <a:r>
              <a:rPr lang="en-US" sz="1700" spc="-5" dirty="0" smtClean="0">
                <a:latin typeface="Verdana"/>
                <a:cs typeface="Verdana"/>
              </a:rPr>
              <a:t>a</a:t>
            </a:r>
            <a:r>
              <a:rPr lang="en-US" sz="1700" dirty="0" smtClean="0">
                <a:latin typeface="Verdana"/>
                <a:cs typeface="Verdana"/>
              </a:rPr>
              <a:t>n</a:t>
            </a:r>
            <a:r>
              <a:rPr lang="en-US" sz="1700" spc="-10" dirty="0" smtClean="0">
                <a:latin typeface="Verdana"/>
                <a:cs typeface="Verdana"/>
              </a:rPr>
              <a:t> </a:t>
            </a:r>
            <a:r>
              <a:rPr lang="en-US" sz="1700" spc="-5" dirty="0" smtClean="0">
                <a:latin typeface="Verdana"/>
                <a:cs typeface="Verdana"/>
              </a:rPr>
              <a:t>112</a:t>
            </a:r>
            <a:r>
              <a:rPr lang="en-US" sz="1700" dirty="0" smtClean="0">
                <a:latin typeface="Verdana"/>
                <a:cs typeface="Verdana"/>
              </a:rPr>
              <a:t>,</a:t>
            </a:r>
            <a:r>
              <a:rPr lang="en-US" sz="1700" spc="-5" dirty="0" smtClean="0">
                <a:latin typeface="Verdana"/>
                <a:cs typeface="Verdana"/>
              </a:rPr>
              <a:t>00</a:t>
            </a:r>
            <a:r>
              <a:rPr lang="en-US" sz="1700" dirty="0" smtClean="0">
                <a:latin typeface="Verdana"/>
                <a:cs typeface="Verdana"/>
              </a:rPr>
              <a:t>0</a:t>
            </a:r>
            <a:r>
              <a:rPr lang="en-US" sz="1700" spc="-40" dirty="0" smtClean="0">
                <a:latin typeface="Verdana"/>
                <a:cs typeface="Verdana"/>
              </a:rPr>
              <a:t> </a:t>
            </a:r>
            <a:r>
              <a:rPr lang="en-US" sz="1700" dirty="0" smtClean="0">
                <a:latin typeface="Verdana"/>
                <a:cs typeface="Verdana"/>
              </a:rPr>
              <a:t>re</a:t>
            </a:r>
            <a:r>
              <a:rPr lang="en-US" sz="1700" spc="-5" dirty="0" smtClean="0">
                <a:latin typeface="Verdana"/>
                <a:cs typeface="Verdana"/>
              </a:rPr>
              <a:t>a</a:t>
            </a:r>
            <a:r>
              <a:rPr lang="en-US" sz="1700" spc="-10" dirty="0" smtClean="0">
                <a:latin typeface="Verdana"/>
                <a:cs typeface="Verdana"/>
              </a:rPr>
              <a:t>d</a:t>
            </a:r>
            <a:r>
              <a:rPr lang="en-US" sz="1700" dirty="0" smtClean="0">
                <a:latin typeface="Verdana"/>
                <a:cs typeface="Verdana"/>
              </a:rPr>
              <a:t>ers</a:t>
            </a:r>
          </a:p>
          <a:p>
            <a:endParaRPr lang="en-US" dirty="0"/>
          </a:p>
        </p:txBody>
      </p:sp>
      <p:sp>
        <p:nvSpPr>
          <p:cNvPr id="10" name="object 3"/>
          <p:cNvSpPr txBox="1"/>
          <p:nvPr/>
        </p:nvSpPr>
        <p:spPr>
          <a:xfrm>
            <a:off x="76200" y="6627685"/>
            <a:ext cx="19621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50" dirty="0" smtClean="0">
                <a:solidFill>
                  <a:srgbClr val="8A8A8A"/>
                </a:solidFill>
                <a:latin typeface="Verdana"/>
                <a:cs typeface="Verdana"/>
              </a:rPr>
              <a:t>10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11" name="object 12"/>
          <p:cNvSpPr/>
          <p:nvPr/>
        </p:nvSpPr>
        <p:spPr>
          <a:xfrm>
            <a:off x="396105" y="6217710"/>
            <a:ext cx="823095" cy="5515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8" name="object 4"/>
          <p:cNvSpPr/>
          <p:nvPr/>
        </p:nvSpPr>
        <p:spPr>
          <a:xfrm>
            <a:off x="310920" y="1539838"/>
            <a:ext cx="126491" cy="239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2" name="object 4"/>
          <p:cNvSpPr/>
          <p:nvPr/>
        </p:nvSpPr>
        <p:spPr>
          <a:xfrm>
            <a:off x="310921" y="2362200"/>
            <a:ext cx="126491" cy="239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3" name="object 4"/>
          <p:cNvSpPr/>
          <p:nvPr/>
        </p:nvSpPr>
        <p:spPr>
          <a:xfrm>
            <a:off x="310923" y="3128928"/>
            <a:ext cx="126491" cy="239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4" name="object 4"/>
          <p:cNvSpPr/>
          <p:nvPr/>
        </p:nvSpPr>
        <p:spPr>
          <a:xfrm>
            <a:off x="310922" y="4343400"/>
            <a:ext cx="126491" cy="239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69557"/>
            <a:ext cx="91440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2380" marR="6350" indent="-695325">
              <a:lnSpc>
                <a:spcPct val="100000"/>
              </a:lnSpc>
            </a:pPr>
            <a:r>
              <a:rPr spc="5" dirty="0"/>
              <a:t>H</a:t>
            </a:r>
            <a:r>
              <a:rPr spc="-10" dirty="0"/>
              <a:t>o</a:t>
            </a:r>
            <a:r>
              <a:rPr dirty="0"/>
              <a:t>w</a:t>
            </a:r>
            <a:r>
              <a:rPr spc="-10" dirty="0"/>
              <a:t> </a:t>
            </a:r>
            <a:r>
              <a:rPr dirty="0"/>
              <a:t>to </a:t>
            </a:r>
            <a:r>
              <a:rPr lang="en-US" dirty="0" smtClean="0"/>
              <a:t>F</a:t>
            </a:r>
            <a:r>
              <a:rPr spc="-10" dirty="0" smtClean="0"/>
              <a:t>o</a:t>
            </a:r>
            <a:r>
              <a:rPr dirty="0" smtClean="0"/>
              <a:t>rm</a:t>
            </a:r>
            <a:r>
              <a:rPr spc="-10" dirty="0" smtClean="0"/>
              <a:t> </a:t>
            </a:r>
            <a:r>
              <a:rPr spc="-5" dirty="0" smtClean="0"/>
              <a:t>a</a:t>
            </a:r>
            <a:r>
              <a:rPr dirty="0" smtClean="0"/>
              <a:t>n</a:t>
            </a:r>
            <a:r>
              <a:rPr lang="en-US" dirty="0" smtClean="0"/>
              <a:t> IEEE-HKN Chapter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9445" y="1644650"/>
            <a:ext cx="2355215" cy="1957705"/>
          </a:xfrm>
          <a:custGeom>
            <a:avLst/>
            <a:gdLst/>
            <a:ahLst/>
            <a:cxnLst/>
            <a:rect l="l" t="t" r="r" b="b"/>
            <a:pathLst>
              <a:path w="2355215" h="1957704">
                <a:moveTo>
                  <a:pt x="0" y="0"/>
                </a:moveTo>
                <a:lnTo>
                  <a:pt x="2355138" y="0"/>
                </a:lnTo>
                <a:lnTo>
                  <a:pt x="2355138" y="1957387"/>
                </a:lnTo>
                <a:lnTo>
                  <a:pt x="0" y="1957387"/>
                </a:lnTo>
                <a:lnTo>
                  <a:pt x="0" y="0"/>
                </a:lnTo>
                <a:close/>
              </a:path>
            </a:pathLst>
          </a:custGeom>
          <a:solidFill>
            <a:srgbClr val="0066A1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539445" y="1644650"/>
            <a:ext cx="2355215" cy="1957705"/>
          </a:xfrm>
          <a:custGeom>
            <a:avLst/>
            <a:gdLst/>
            <a:ahLst/>
            <a:cxnLst/>
            <a:rect l="l" t="t" r="r" b="b"/>
            <a:pathLst>
              <a:path w="2355215" h="1957704">
                <a:moveTo>
                  <a:pt x="0" y="0"/>
                </a:moveTo>
                <a:lnTo>
                  <a:pt x="2355138" y="0"/>
                </a:lnTo>
                <a:lnTo>
                  <a:pt x="2355138" y="1957387"/>
                </a:lnTo>
                <a:lnTo>
                  <a:pt x="0" y="195738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642566" y="2000439"/>
            <a:ext cx="2250220" cy="12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8620" marR="6350" indent="-376555">
              <a:lnSpc>
                <a:spcPts val="1639"/>
              </a:lnSpc>
            </a:pPr>
            <a:r>
              <a:rPr sz="1500" b="1" dirty="0">
                <a:solidFill>
                  <a:srgbClr val="FFFFFF"/>
                </a:solidFill>
                <a:latin typeface="Verdana"/>
                <a:cs typeface="Verdana"/>
              </a:rPr>
              <a:t>1. </a:t>
            </a:r>
            <a:r>
              <a:rPr sz="1500" b="1" spc="-5" dirty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sz="1500" b="1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50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b="1" spc="-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500" b="1" dirty="0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sz="1500" b="1" spc="-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b="1" dirty="0">
                <a:solidFill>
                  <a:srgbClr val="FFFFFF"/>
                </a:solidFill>
                <a:latin typeface="Verdana"/>
                <a:cs typeface="Verdana"/>
              </a:rPr>
              <a:t>h a</a:t>
            </a:r>
            <a:r>
              <a:rPr sz="1500" b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500" b="1" spc="-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500" b="1" spc="-5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500" b="1" dirty="0" smtClean="0">
                <a:solidFill>
                  <a:srgbClr val="FFFFFF"/>
                </a:solidFill>
                <a:latin typeface="Verdana"/>
                <a:cs typeface="Verdana"/>
              </a:rPr>
              <a:t>oup </a:t>
            </a:r>
            <a:r>
              <a:rPr sz="1500" b="1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500" b="1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500" b="1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b="1" dirty="0" smtClean="0">
                <a:solidFill>
                  <a:srgbClr val="FFFFFF"/>
                </a:solidFill>
                <a:latin typeface="Verdana"/>
                <a:cs typeface="Verdana"/>
              </a:rPr>
              <a:t>nte</a:t>
            </a:r>
            <a:r>
              <a:rPr sz="1500" b="1" spc="-5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500" b="1" dirty="0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b="1" spc="-5" dirty="0" smtClean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b="1" dirty="0" smtClean="0">
                <a:solidFill>
                  <a:srgbClr val="FFFFFF"/>
                </a:solidFill>
                <a:latin typeface="Verdana"/>
                <a:cs typeface="Verdana"/>
              </a:rPr>
              <a:t>ted</a:t>
            </a:r>
            <a:endParaRPr sz="1500" dirty="0">
              <a:latin typeface="Verdana"/>
              <a:cs typeface="Verdana"/>
            </a:endParaRPr>
          </a:p>
          <a:p>
            <a:pPr algn="ctr">
              <a:lnSpc>
                <a:spcPts val="1614"/>
              </a:lnSpc>
            </a:pPr>
            <a:r>
              <a:rPr lang="en-US" sz="1500" b="1" spc="-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500" b="1" spc="-10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b="1" spc="-5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500" b="1" dirty="0" smtClean="0">
                <a:solidFill>
                  <a:srgbClr val="FFFFFF"/>
                </a:solidFill>
                <a:latin typeface="Verdana"/>
                <a:cs typeface="Verdana"/>
              </a:rPr>
              <a:t>tie</a:t>
            </a:r>
            <a:r>
              <a:rPr sz="1500" b="1" spc="-5" dirty="0" smtClean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500" dirty="0">
              <a:latin typeface="Verdana"/>
              <a:cs typeface="Verdana"/>
            </a:endParaRPr>
          </a:p>
          <a:p>
            <a:pPr marL="175260" marR="170815" indent="-1270" algn="ctr">
              <a:lnSpc>
                <a:spcPct val="91200"/>
              </a:lnSpc>
              <a:spcBef>
                <a:spcPts val="635"/>
              </a:spcBef>
            </a:pP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300" spc="-15" dirty="0">
                <a:solidFill>
                  <a:srgbClr val="FFFFFF"/>
                </a:solidFill>
                <a:latin typeface="Verdana"/>
                <a:cs typeface="Verdana"/>
              </a:rPr>
              <a:t>ubm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3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300" spc="-1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3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300" spc="-15" dirty="0">
                <a:solidFill>
                  <a:srgbClr val="FFFFFF"/>
                </a:solidFill>
                <a:latin typeface="Verdana"/>
                <a:cs typeface="Verdana"/>
              </a:rPr>
              <a:t>EEE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300" spc="-1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KN N</a:t>
            </a:r>
            <a:r>
              <a:rPr sz="1300" spc="-15" dirty="0">
                <a:solidFill>
                  <a:srgbClr val="FFFFFF"/>
                </a:solidFill>
                <a:latin typeface="Verdana"/>
                <a:cs typeface="Verdana"/>
              </a:rPr>
              <a:t>ew</a:t>
            </a:r>
            <a:r>
              <a:rPr sz="13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Verdana"/>
                <a:cs typeface="Verdana"/>
              </a:rPr>
              <a:t>Ch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300" spc="-1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300" spc="-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3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3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300" spc="-15" dirty="0">
                <a:solidFill>
                  <a:srgbClr val="FFFFFF"/>
                </a:solidFill>
                <a:latin typeface="Verdana"/>
                <a:cs typeface="Verdana"/>
              </a:rPr>
              <a:t>nqu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300" spc="-1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3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5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300" spc="-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300" spc="-15" dirty="0">
                <a:solidFill>
                  <a:srgbClr val="FFFFFF"/>
                </a:solidFill>
                <a:latin typeface="Verdana"/>
                <a:cs typeface="Verdana"/>
              </a:rPr>
              <a:t>rm</a:t>
            </a:r>
            <a:r>
              <a:rPr sz="13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300" u="sng" dirty="0" smtClean="0">
                <a:solidFill>
                  <a:srgbClr val="FFFFFF"/>
                </a:solidFill>
                <a:latin typeface="Verdana"/>
                <a:cs typeface="Verdana"/>
              </a:rPr>
              <a:t>www.hkn.org</a:t>
            </a:r>
            <a:endParaRPr sz="1300" u="sng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52330" y="1685683"/>
            <a:ext cx="2355215" cy="1994535"/>
          </a:xfrm>
          <a:custGeom>
            <a:avLst/>
            <a:gdLst/>
            <a:ahLst/>
            <a:cxnLst/>
            <a:rect l="l" t="t" r="r" b="b"/>
            <a:pathLst>
              <a:path w="2355215" h="1994535">
                <a:moveTo>
                  <a:pt x="0" y="0"/>
                </a:moveTo>
                <a:lnTo>
                  <a:pt x="2355138" y="0"/>
                </a:lnTo>
                <a:lnTo>
                  <a:pt x="2355138" y="1994484"/>
                </a:lnTo>
                <a:lnTo>
                  <a:pt x="0" y="1994484"/>
                </a:lnTo>
                <a:lnTo>
                  <a:pt x="0" y="0"/>
                </a:lnTo>
                <a:close/>
              </a:path>
            </a:pathLst>
          </a:custGeom>
          <a:solidFill>
            <a:srgbClr val="0066A1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3352330" y="1685683"/>
            <a:ext cx="2355215" cy="1994535"/>
          </a:xfrm>
          <a:custGeom>
            <a:avLst/>
            <a:gdLst/>
            <a:ahLst/>
            <a:cxnLst/>
            <a:rect l="l" t="t" r="r" b="b"/>
            <a:pathLst>
              <a:path w="2355215" h="1994535">
                <a:moveTo>
                  <a:pt x="0" y="0"/>
                </a:moveTo>
                <a:lnTo>
                  <a:pt x="2355138" y="0"/>
                </a:lnTo>
                <a:lnTo>
                  <a:pt x="2355138" y="1994484"/>
                </a:lnTo>
                <a:lnTo>
                  <a:pt x="0" y="199448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3469064" y="1879424"/>
            <a:ext cx="2120265" cy="1614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7830" marR="266700" indent="-143510">
              <a:lnSpc>
                <a:spcPts val="1639"/>
              </a:lnSpc>
            </a:pPr>
            <a:r>
              <a:rPr sz="1500" b="1" dirty="0">
                <a:solidFill>
                  <a:srgbClr val="FFFFFF"/>
                </a:solidFill>
                <a:latin typeface="Verdana"/>
                <a:cs typeface="Verdana"/>
              </a:rPr>
              <a:t>2. P</a:t>
            </a:r>
            <a:r>
              <a:rPr sz="1500" b="1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500" b="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b="1" spc="-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50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b="1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500" b="1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150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b="1" dirty="0">
                <a:solidFill>
                  <a:srgbClr val="FFFFFF"/>
                </a:solidFill>
                <a:latin typeface="Verdana"/>
                <a:cs typeface="Verdana"/>
              </a:rPr>
              <a:t>nd </a:t>
            </a:r>
            <a:r>
              <a:rPr lang="en-US" sz="1500" b="1" spc="-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b="1" dirty="0" smtClean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500" b="1" spc="-5" dirty="0" smtClean="0">
                <a:solidFill>
                  <a:srgbClr val="FFFFFF"/>
                </a:solidFill>
                <a:latin typeface="Verdana"/>
                <a:cs typeface="Verdana"/>
              </a:rPr>
              <a:t>bm</a:t>
            </a:r>
            <a:r>
              <a:rPr sz="1500" b="1" dirty="0" smtClean="0">
                <a:solidFill>
                  <a:srgbClr val="FFFFFF"/>
                </a:solidFill>
                <a:latin typeface="Verdana"/>
                <a:cs typeface="Verdana"/>
              </a:rPr>
              <a:t>it </a:t>
            </a:r>
            <a:r>
              <a:rPr lang="en-US" sz="1500" b="1" spc="-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500" b="1" dirty="0" smtClean="0">
                <a:solidFill>
                  <a:srgbClr val="FFFFFF"/>
                </a:solidFill>
                <a:latin typeface="Verdana"/>
                <a:cs typeface="Verdana"/>
              </a:rPr>
              <a:t>our </a:t>
            </a:r>
            <a:r>
              <a:rPr lang="en-US" sz="150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b="1" spc="-5" dirty="0" smtClean="0">
                <a:solidFill>
                  <a:srgbClr val="FFFFFF"/>
                </a:solidFill>
                <a:latin typeface="Verdana"/>
                <a:cs typeface="Verdana"/>
              </a:rPr>
              <a:t>pp</a:t>
            </a:r>
            <a:r>
              <a:rPr sz="1500" b="1" dirty="0" smtClean="0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sz="1500" b="1" spc="5" dirty="0" smtClean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500" b="1" spc="-10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b="1" dirty="0" smtClean="0">
                <a:solidFill>
                  <a:srgbClr val="FFFFFF"/>
                </a:solidFill>
                <a:latin typeface="Verdana"/>
                <a:cs typeface="Verdana"/>
              </a:rPr>
              <a:t>tion</a:t>
            </a:r>
            <a:endParaRPr sz="1500" dirty="0">
              <a:latin typeface="Verdana"/>
              <a:cs typeface="Verdana"/>
            </a:endParaRPr>
          </a:p>
          <a:p>
            <a:pPr marL="12700" marR="6350" indent="-635" algn="ctr">
              <a:lnSpc>
                <a:spcPct val="91200"/>
              </a:lnSpc>
              <a:spcBef>
                <a:spcPts val="610"/>
              </a:spcBef>
            </a:pPr>
            <a:r>
              <a:rPr sz="1300" spc="-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 l</a:t>
            </a:r>
            <a:r>
              <a:rPr sz="13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300"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8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Verdana"/>
                <a:cs typeface="Verdana"/>
              </a:rPr>
              <a:t>qu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300" spc="-15" dirty="0">
                <a:solidFill>
                  <a:srgbClr val="FFFFFF"/>
                </a:solidFill>
                <a:latin typeface="Verdana"/>
                <a:cs typeface="Verdana"/>
              </a:rPr>
              <a:t>ed s</a:t>
            </a:r>
            <a:r>
              <a:rPr sz="1300" spc="-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300" spc="-15" dirty="0">
                <a:solidFill>
                  <a:srgbClr val="FFFFFF"/>
                </a:solidFill>
                <a:latin typeface="Verdana"/>
                <a:cs typeface="Verdana"/>
              </a:rPr>
              <a:t>uden</a:t>
            </a:r>
            <a:r>
              <a:rPr sz="1300" spc="-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3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Verdana"/>
                <a:cs typeface="Verdana"/>
              </a:rPr>
              <a:t>mus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3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300" spc="-15" dirty="0">
                <a:solidFill>
                  <a:srgbClr val="FFFFFF"/>
                </a:solidFill>
                <a:latin typeface="Verdana"/>
                <a:cs typeface="Verdana"/>
              </a:rPr>
              <a:t>den</a:t>
            </a:r>
            <a:r>
              <a:rPr sz="1300" spc="-5" dirty="0">
                <a:solidFill>
                  <a:srgbClr val="FFFFFF"/>
                </a:solidFill>
                <a:latin typeface="Verdana"/>
                <a:cs typeface="Verdana"/>
              </a:rPr>
              <a:t>ti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300" spc="-15" dirty="0">
                <a:solidFill>
                  <a:srgbClr val="FFFFFF"/>
                </a:solidFill>
                <a:latin typeface="Verdana"/>
                <a:cs typeface="Verdana"/>
              </a:rPr>
              <a:t>ed</a:t>
            </a:r>
            <a:r>
              <a:rPr sz="1300" spc="-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13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0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300" spc="-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3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300" spc="-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3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300" spc="-15" dirty="0">
                <a:solidFill>
                  <a:srgbClr val="FFFFFF"/>
                </a:solidFill>
                <a:latin typeface="Verdana"/>
                <a:cs typeface="Verdana"/>
              </a:rPr>
              <a:t>so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300" spc="-15" dirty="0">
                <a:solidFill>
                  <a:srgbClr val="FFFFFF"/>
                </a:solidFill>
                <a:latin typeface="Verdana"/>
                <a:cs typeface="Verdana"/>
              </a:rPr>
              <a:t>nduc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3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fa</a:t>
            </a:r>
            <a:r>
              <a:rPr sz="1300" spc="-15" dirty="0">
                <a:solidFill>
                  <a:srgbClr val="FFFFFF"/>
                </a:solidFill>
                <a:latin typeface="Verdana"/>
                <a:cs typeface="Verdana"/>
              </a:rPr>
              <a:t>cu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300" spc="-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3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300" spc="-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300" spc="-15" dirty="0">
                <a:solidFill>
                  <a:srgbClr val="FFFFFF"/>
                </a:solidFill>
                <a:latin typeface="Verdana"/>
                <a:cs typeface="Verdana"/>
              </a:rPr>
              <a:t>du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300" spc="-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3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300" spc="-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300" spc="-15" dirty="0">
                <a:solidFill>
                  <a:srgbClr val="FFFFFF"/>
                </a:solidFill>
                <a:latin typeface="Verdana"/>
                <a:cs typeface="Verdana"/>
              </a:rPr>
              <a:t>uden</a:t>
            </a:r>
            <a:r>
              <a:rPr sz="1300" spc="-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300" spc="-15" dirty="0">
                <a:solidFill>
                  <a:srgbClr val="FFFFFF"/>
                </a:solidFill>
                <a:latin typeface="Verdana"/>
                <a:cs typeface="Verdana"/>
              </a:rPr>
              <a:t>s.</a:t>
            </a:r>
            <a:endParaRPr sz="1300" dirty="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88715" y="3567083"/>
            <a:ext cx="5765800" cy="582295"/>
          </a:xfrm>
          <a:custGeom>
            <a:avLst/>
            <a:gdLst/>
            <a:ahLst/>
            <a:cxnLst/>
            <a:rect l="l" t="t" r="r" b="b"/>
            <a:pathLst>
              <a:path w="5765800" h="582295">
                <a:moveTo>
                  <a:pt x="5765812" y="0"/>
                </a:moveTo>
                <a:lnTo>
                  <a:pt x="5765812" y="312724"/>
                </a:lnTo>
                <a:lnTo>
                  <a:pt x="0" y="312724"/>
                </a:lnTo>
                <a:lnTo>
                  <a:pt x="0" y="581825"/>
                </a:lnTo>
              </a:path>
            </a:pathLst>
          </a:custGeom>
          <a:ln w="9525">
            <a:solidFill>
              <a:srgbClr val="0066A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1644260" y="4072712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199"/>
                </a:lnTo>
                <a:lnTo>
                  <a:pt x="0" y="0"/>
                </a:lnTo>
              </a:path>
            </a:pathLst>
          </a:custGeom>
          <a:ln w="9525">
            <a:solidFill>
              <a:srgbClr val="0066A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6276962" y="1722780"/>
            <a:ext cx="2355215" cy="1846580"/>
          </a:xfrm>
          <a:custGeom>
            <a:avLst/>
            <a:gdLst/>
            <a:ahLst/>
            <a:cxnLst/>
            <a:rect l="l" t="t" r="r" b="b"/>
            <a:pathLst>
              <a:path w="2355215" h="1846579">
                <a:moveTo>
                  <a:pt x="0" y="0"/>
                </a:moveTo>
                <a:lnTo>
                  <a:pt x="2355138" y="0"/>
                </a:lnTo>
                <a:lnTo>
                  <a:pt x="2355138" y="1846110"/>
                </a:lnTo>
                <a:lnTo>
                  <a:pt x="0" y="1846110"/>
                </a:lnTo>
                <a:lnTo>
                  <a:pt x="0" y="0"/>
                </a:lnTo>
                <a:close/>
              </a:path>
            </a:pathLst>
          </a:custGeom>
          <a:solidFill>
            <a:srgbClr val="0066A1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6276962" y="1722780"/>
            <a:ext cx="2355215" cy="1846580"/>
          </a:xfrm>
          <a:custGeom>
            <a:avLst/>
            <a:gdLst/>
            <a:ahLst/>
            <a:cxnLst/>
            <a:rect l="l" t="t" r="r" b="b"/>
            <a:pathLst>
              <a:path w="2355215" h="1846579">
                <a:moveTo>
                  <a:pt x="0" y="0"/>
                </a:moveTo>
                <a:lnTo>
                  <a:pt x="2355138" y="0"/>
                </a:lnTo>
                <a:lnTo>
                  <a:pt x="2355138" y="1846110"/>
                </a:lnTo>
                <a:lnTo>
                  <a:pt x="0" y="184611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6401411" y="2334329"/>
            <a:ext cx="223076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1775" marR="225425" indent="34925">
              <a:lnSpc>
                <a:spcPts val="1639"/>
              </a:lnSpc>
            </a:pPr>
            <a:r>
              <a:rPr sz="1500" b="1" dirty="0">
                <a:solidFill>
                  <a:srgbClr val="FFFFFF"/>
                </a:solidFill>
                <a:latin typeface="Verdana"/>
                <a:cs typeface="Verdana"/>
              </a:rPr>
              <a:t>3. P</a:t>
            </a:r>
            <a:r>
              <a:rPr sz="1500" b="1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500" b="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b="1" spc="-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50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b="1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500" b="1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150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b="1" dirty="0">
                <a:solidFill>
                  <a:srgbClr val="FFFFFF"/>
                </a:solidFill>
                <a:latin typeface="Verdana"/>
                <a:cs typeface="Verdana"/>
              </a:rPr>
              <a:t>nd </a:t>
            </a:r>
            <a:r>
              <a:rPr lang="en-US" sz="1500" b="1" spc="-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b="1" dirty="0" smtClean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500" b="1" spc="-5" dirty="0" smtClean="0">
                <a:solidFill>
                  <a:srgbClr val="FFFFFF"/>
                </a:solidFill>
                <a:latin typeface="Verdana"/>
                <a:cs typeface="Verdana"/>
              </a:rPr>
              <a:t>bm</a:t>
            </a:r>
            <a:r>
              <a:rPr sz="1500" b="1" dirty="0" smtClean="0">
                <a:solidFill>
                  <a:srgbClr val="FFFFFF"/>
                </a:solidFill>
                <a:latin typeface="Verdana"/>
                <a:cs typeface="Verdana"/>
              </a:rPr>
              <a:t>it </a:t>
            </a:r>
            <a:r>
              <a:rPr sz="1500" b="1" spc="-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500" b="1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50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b="1" spc="-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500" b="1" dirty="0">
                <a:solidFill>
                  <a:srgbClr val="FFFFFF"/>
                </a:solidFill>
                <a:latin typeface="Verdana"/>
                <a:cs typeface="Verdana"/>
              </a:rPr>
              <a:t>ter</a:t>
            </a:r>
            <a:endParaRPr sz="1500" dirty="0">
              <a:latin typeface="Verdana"/>
              <a:cs typeface="Verdana"/>
            </a:endParaRPr>
          </a:p>
          <a:p>
            <a:pPr marL="12700">
              <a:lnSpc>
                <a:spcPts val="1614"/>
              </a:lnSpc>
            </a:pPr>
            <a:r>
              <a:rPr sz="1500" b="1" spc="-5" dirty="0">
                <a:solidFill>
                  <a:srgbClr val="FFFFFF"/>
                </a:solidFill>
                <a:latin typeface="Verdana"/>
                <a:cs typeface="Verdana"/>
              </a:rPr>
              <a:t>Op</a:t>
            </a:r>
            <a:r>
              <a:rPr sz="1500" b="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b="1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50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b="1" dirty="0">
                <a:solidFill>
                  <a:srgbClr val="FFFFFF"/>
                </a:solidFill>
                <a:latin typeface="Verdana"/>
                <a:cs typeface="Verdana"/>
              </a:rPr>
              <a:t>tions</a:t>
            </a:r>
            <a:r>
              <a:rPr sz="1500" b="1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10" dirty="0" smtClean="0">
                <a:solidFill>
                  <a:srgbClr val="FFFFFF"/>
                </a:solidFill>
                <a:latin typeface="Verdana"/>
                <a:cs typeface="Verdana"/>
              </a:rPr>
              <a:t>Ma</a:t>
            </a:r>
            <a:r>
              <a:rPr sz="1500" b="1" dirty="0" smtClean="0">
                <a:solidFill>
                  <a:srgbClr val="FFFFFF"/>
                </a:solidFill>
                <a:latin typeface="Verdana"/>
                <a:cs typeface="Verdana"/>
              </a:rPr>
              <a:t>nu</a:t>
            </a:r>
            <a:r>
              <a:rPr sz="1500" b="1" spc="-10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b="1" dirty="0" smtClean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139908" y="4995472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0" y="0"/>
                </a:moveTo>
                <a:lnTo>
                  <a:pt x="76200" y="44450"/>
                </a:lnTo>
                <a:lnTo>
                  <a:pt x="0" y="88900"/>
                </a:lnTo>
              </a:path>
            </a:pathLst>
          </a:custGeom>
          <a:ln w="9525">
            <a:solidFill>
              <a:srgbClr val="0066A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6276962" y="4184751"/>
            <a:ext cx="2355215" cy="1823720"/>
          </a:xfrm>
          <a:custGeom>
            <a:avLst/>
            <a:gdLst/>
            <a:ahLst/>
            <a:cxnLst/>
            <a:rect l="l" t="t" r="r" b="b"/>
            <a:pathLst>
              <a:path w="2355215" h="1823720">
                <a:moveTo>
                  <a:pt x="0" y="0"/>
                </a:moveTo>
                <a:lnTo>
                  <a:pt x="2355138" y="0"/>
                </a:lnTo>
                <a:lnTo>
                  <a:pt x="2355138" y="1823173"/>
                </a:lnTo>
                <a:lnTo>
                  <a:pt x="0" y="1823173"/>
                </a:lnTo>
                <a:lnTo>
                  <a:pt x="0" y="0"/>
                </a:lnTo>
                <a:close/>
              </a:path>
            </a:pathLst>
          </a:custGeom>
          <a:solidFill>
            <a:srgbClr val="0066A1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5" name="object 25"/>
          <p:cNvSpPr txBox="1"/>
          <p:nvPr/>
        </p:nvSpPr>
        <p:spPr>
          <a:xfrm>
            <a:off x="6392840" y="4392183"/>
            <a:ext cx="2124075" cy="1590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3380" marR="287020" indent="-81280">
              <a:lnSpc>
                <a:spcPts val="1540"/>
              </a:lnSpc>
            </a:pP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400" b="1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ha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er I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nstallatio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endParaRPr sz="1400" dirty="0">
              <a:latin typeface="Verdana"/>
              <a:cs typeface="Verdana"/>
            </a:endParaRPr>
          </a:p>
          <a:p>
            <a:pPr algn="ctr">
              <a:lnSpc>
                <a:spcPts val="1425"/>
              </a:lnSpc>
            </a:pP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tion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;</a:t>
            </a:r>
            <a:r>
              <a:rPr sz="1400" b="1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400" b="1" spc="-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400" b="1" spc="-5" dirty="0" smtClean="0">
                <a:solidFill>
                  <a:srgbClr val="FFFFFF"/>
                </a:solidFill>
                <a:latin typeface="Verdana"/>
                <a:cs typeface="Verdana"/>
              </a:rPr>
              <a:t>nvite</a:t>
            </a:r>
            <a:endParaRPr sz="1400" dirty="0">
              <a:latin typeface="Verdana"/>
              <a:cs typeface="Verdana"/>
            </a:endParaRPr>
          </a:p>
          <a:p>
            <a:pPr marL="12700" marR="6350" indent="-2540" algn="ctr">
              <a:lnSpc>
                <a:spcPts val="1540"/>
              </a:lnSpc>
              <a:spcBef>
                <a:spcPts val="95"/>
              </a:spcBef>
            </a:pP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IP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400" b="1" spc="-5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b="1" spc="-5" dirty="0" smtClean="0">
                <a:solidFill>
                  <a:srgbClr val="FFFFFF"/>
                </a:solidFill>
                <a:latin typeface="Verdana"/>
                <a:cs typeface="Verdana"/>
              </a:rPr>
              <a:t>lu</a:t>
            </a:r>
            <a:r>
              <a:rPr sz="1400" b="1" dirty="0" smtClean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400" b="1" spc="-5" dirty="0" smtClean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400" b="1" dirty="0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400" b="1" spc="-1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lang="en-US" sz="1400" b="1" spc="-5" dirty="0" smtClean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400" b="1" spc="-5" dirty="0" smtClean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400" b="1" dirty="0" smtClean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400" b="1" spc="-5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b="1" dirty="0" smtClean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400" b="1" spc="-1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IEEE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400" b="1" spc="-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400" b="1" dirty="0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b="1" spc="-5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b="1" dirty="0" smtClean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400" b="1" spc="-5" dirty="0" smtClean="0">
                <a:solidFill>
                  <a:srgbClr val="FFFFFF"/>
                </a:solidFill>
                <a:latin typeface="Verdana"/>
                <a:cs typeface="Verdana"/>
              </a:rPr>
              <a:t>rshi</a:t>
            </a:r>
            <a:r>
              <a:rPr sz="1400" b="1" dirty="0" smtClean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endParaRPr sz="1400" dirty="0">
              <a:latin typeface="Verdana"/>
              <a:cs typeface="Verdana"/>
            </a:endParaRPr>
          </a:p>
          <a:p>
            <a:pPr marL="90170" marR="82550" algn="ctr">
              <a:lnSpc>
                <a:spcPts val="1420"/>
              </a:lnSpc>
              <a:spcBef>
                <a:spcPts val="595"/>
              </a:spcBef>
            </a:pPr>
            <a:r>
              <a:rPr sz="1300" spc="-1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300" spc="-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300" spc="-15" dirty="0">
                <a:solidFill>
                  <a:srgbClr val="FFFFFF"/>
                </a:solidFill>
                <a:latin typeface="Verdana"/>
                <a:cs typeface="Verdana"/>
              </a:rPr>
              <a:t>EEE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300" spc="-1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KN</a:t>
            </a:r>
            <a:r>
              <a:rPr sz="13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Verdana"/>
                <a:cs typeface="Verdana"/>
              </a:rPr>
              <a:t>HQ</a:t>
            </a:r>
            <a:r>
              <a:rPr sz="13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il</a:t>
            </a:r>
            <a:r>
              <a:rPr sz="1300" spc="-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Verdana"/>
                <a:cs typeface="Verdana"/>
              </a:rPr>
              <a:t>he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lp</a:t>
            </a:r>
            <a:r>
              <a:rPr sz="13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Verdana"/>
                <a:cs typeface="Verdana"/>
              </a:rPr>
              <a:t>schedu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3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Verdana"/>
                <a:cs typeface="Verdana"/>
              </a:rPr>
              <a:t>cerem</a:t>
            </a:r>
            <a:r>
              <a:rPr sz="1300" spc="-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300" spc="-3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y)</a:t>
            </a:r>
            <a:endParaRPr sz="1300" dirty="0">
              <a:latin typeface="Verdana"/>
              <a:cs typeface="Verdana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863708"/>
              </p:ext>
            </p:extLst>
          </p:nvPr>
        </p:nvGraphicFramePr>
        <p:xfrm>
          <a:off x="457200" y="4178046"/>
          <a:ext cx="2746200" cy="17740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4600"/>
                <a:gridCol w="231600"/>
              </a:tblGrid>
              <a:tr h="868105">
                <a:tc rowSpan="2">
                  <a:txBody>
                    <a:bodyPr/>
                    <a:lstStyle/>
                    <a:p>
                      <a:pPr marL="306705">
                        <a:lnSpc>
                          <a:spcPct val="100000"/>
                        </a:lnSpc>
                      </a:pPr>
                      <a:endParaRPr lang="en-US" sz="1500" b="1" dirty="0" smtClean="0">
                        <a:solidFill>
                          <a:srgbClr val="FFFFFF"/>
                        </a:solidFill>
                        <a:latin typeface="Verdana"/>
                        <a:cs typeface="Verdana"/>
                      </a:endParaRPr>
                    </a:p>
                    <a:p>
                      <a:pPr marL="306705" algn="l">
                        <a:lnSpc>
                          <a:spcPct val="100000"/>
                        </a:lnSpc>
                      </a:pPr>
                      <a:r>
                        <a:rPr sz="1500" b="1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4.</a:t>
                      </a:r>
                      <a:r>
                        <a:rPr lang="en-US" sz="1500" b="1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b="1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Application</a:t>
                      </a:r>
                      <a:r>
                        <a:rPr sz="1500" b="1" spc="-1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&amp; Chapter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US" sz="1500" b="1" spc="-1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1500" b="1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perations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Manual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US" sz="1500" b="1" spc="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500" b="1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eviewed</a:t>
                      </a:r>
                      <a:r>
                        <a:rPr sz="1500" b="1" spc="-1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for </a:t>
                      </a:r>
                      <a:r>
                        <a:rPr lang="en-US" sz="1500" b="1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500" b="1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pproval</a:t>
                      </a:r>
                      <a:r>
                        <a:rPr sz="1500" b="1" spc="-1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by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the</a:t>
                      </a:r>
                      <a:endParaRPr sz="1500" dirty="0">
                        <a:latin typeface="Verdana"/>
                        <a:cs typeface="Verdana"/>
                      </a:endParaRPr>
                    </a:p>
                    <a:p>
                      <a:pPr marL="150495" marR="142875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IEEE-HKN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b="1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Board</a:t>
                      </a:r>
                      <a:r>
                        <a:rPr lang="en-US" sz="1500" b="1" spc="-1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  </a:t>
                      </a:r>
                      <a:r>
                        <a:rPr sz="1500" b="1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of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Governors</a:t>
                      </a:r>
                      <a:endParaRPr sz="15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6A1"/>
                    </a:solidFill>
                  </a:tcPr>
                </a:tc>
                <a:tc>
                  <a:txBody>
                    <a:bodyPr/>
                    <a:lstStyle/>
                    <a:p>
                      <a:endParaRPr sz="15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B w="9525">
                      <a:solidFill>
                        <a:srgbClr val="0066A1"/>
                      </a:solidFill>
                      <a:prstDash val="solid"/>
                    </a:lnB>
                  </a:tcPr>
                </a:tc>
              </a:tr>
              <a:tr h="90596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6A1"/>
                    </a:solidFill>
                  </a:tcPr>
                </a:tc>
                <a:tc>
                  <a:txBody>
                    <a:bodyPr/>
                    <a:lstStyle/>
                    <a:p>
                      <a:endParaRPr sz="15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0066A1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27" name="object 3"/>
          <p:cNvSpPr txBox="1"/>
          <p:nvPr/>
        </p:nvSpPr>
        <p:spPr>
          <a:xfrm>
            <a:off x="76200" y="6627685"/>
            <a:ext cx="19621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 smtClean="0">
                <a:solidFill>
                  <a:srgbClr val="8A8A8A"/>
                </a:solidFill>
                <a:latin typeface="Verdana"/>
                <a:cs typeface="Verdana"/>
              </a:rPr>
              <a:t>1</a:t>
            </a:r>
            <a:r>
              <a:rPr lang="en-US" sz="1050" dirty="0" smtClean="0">
                <a:solidFill>
                  <a:srgbClr val="8A8A8A"/>
                </a:solidFill>
                <a:latin typeface="Verdana"/>
                <a:cs typeface="Verdana"/>
              </a:rPr>
              <a:t>1</a:t>
            </a:r>
            <a:endParaRPr sz="1050" dirty="0">
              <a:latin typeface="Verdana"/>
              <a:cs typeface="Verdana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894660" y="2646070"/>
            <a:ext cx="45767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707545" y="2682950"/>
            <a:ext cx="56941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212088"/>
              </p:ext>
            </p:extLst>
          </p:nvPr>
        </p:nvGraphicFramePr>
        <p:xfrm>
          <a:off x="3276600" y="4169525"/>
          <a:ext cx="2514600" cy="1838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4600"/>
              </a:tblGrid>
              <a:tr h="1838945">
                <a:tc>
                  <a:txBody>
                    <a:bodyPr/>
                    <a:lstStyle/>
                    <a:p>
                      <a:pPr marL="306705">
                        <a:lnSpc>
                          <a:spcPct val="100000"/>
                        </a:lnSpc>
                      </a:pPr>
                      <a:endParaRPr lang="en-US" sz="1500" b="1" dirty="0" smtClean="0">
                        <a:solidFill>
                          <a:srgbClr val="FFFFFF"/>
                        </a:solidFill>
                        <a:latin typeface="Verdana"/>
                        <a:cs typeface="Verdana"/>
                      </a:endParaRPr>
                    </a:p>
                    <a:p>
                      <a:pPr marL="467359" marR="146685" indent="-316230">
                        <a:lnSpc>
                          <a:spcPct val="217800"/>
                        </a:lnSpc>
                      </a:pPr>
                      <a:r>
                        <a:rPr lang="en-US" sz="1500" b="1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5</a:t>
                      </a:r>
                      <a:r>
                        <a:rPr sz="1500" b="1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.</a:t>
                      </a:r>
                      <a:r>
                        <a:rPr lang="en-US" sz="1500" b="1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When </a:t>
                      </a:r>
                      <a:r>
                        <a:rPr lang="en-US" sz="1500" b="1" spc="-1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lang="en-US" sz="1500" b="1" spc="-5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ppr</a:t>
                      </a:r>
                      <a:r>
                        <a:rPr lang="en-US" sz="1500" b="1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lang="en-US" sz="1500" b="1" spc="-5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v</a:t>
                      </a:r>
                      <a:r>
                        <a:rPr lang="en-US" sz="1500" b="1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lang="en-US" sz="1500" b="1" spc="-5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</a:t>
                      </a:r>
                      <a:r>
                        <a:rPr lang="en-US" sz="1500" b="1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:</a:t>
                      </a:r>
                    </a:p>
                    <a:p>
                      <a:pPr marL="467359" marR="146685" indent="-316230" algn="ctr">
                        <a:lnSpc>
                          <a:spcPct val="217800"/>
                        </a:lnSpc>
                      </a:pPr>
                      <a:r>
                        <a:rPr lang="en-US" sz="1500" b="1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Elect</a:t>
                      </a:r>
                      <a:r>
                        <a:rPr lang="en-US" sz="1500" b="1" spc="-1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US" sz="1500" b="1" spc="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lang="en-US" sz="1500" b="1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fficers</a:t>
                      </a:r>
                      <a:endParaRPr lang="en-US" sz="1500" b="0" dirty="0" smtClean="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  <a:p>
                      <a:pPr marL="467359" marR="146685" indent="-316230" algn="ctr">
                        <a:lnSpc>
                          <a:spcPct val="217800"/>
                        </a:lnSpc>
                      </a:pPr>
                      <a:r>
                        <a:rPr lang="en-US" sz="1500" b="1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Plan</a:t>
                      </a:r>
                      <a:r>
                        <a:rPr lang="en-US" sz="1500" b="1" baseline="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A</a:t>
                      </a:r>
                      <a:r>
                        <a:rPr lang="en-US" sz="1500" b="1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ctivities</a:t>
                      </a:r>
                      <a:endParaRPr lang="en-US" sz="15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6A1"/>
                    </a:solidFill>
                  </a:tcPr>
                </a:tc>
              </a:tr>
            </a:tbl>
          </a:graphicData>
        </a:graphic>
      </p:graphicFrame>
      <p:cxnSp>
        <p:nvCxnSpPr>
          <p:cNvPr id="33" name="Straight Arrow Connector 32"/>
          <p:cNvCxnSpPr/>
          <p:nvPr/>
        </p:nvCxnSpPr>
        <p:spPr>
          <a:xfrm>
            <a:off x="5791200" y="5105400"/>
            <a:ext cx="4857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12"/>
          <p:cNvSpPr/>
          <p:nvPr/>
        </p:nvSpPr>
        <p:spPr>
          <a:xfrm>
            <a:off x="396105" y="6217710"/>
            <a:ext cx="823095" cy="5515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3840" rIns="0" bIns="0" rtlCol="0">
            <a:spAutoFit/>
          </a:bodyPr>
          <a:lstStyle/>
          <a:p>
            <a:pPr marL="2846070">
              <a:lnSpc>
                <a:spcPct val="100000"/>
              </a:lnSpc>
            </a:pPr>
            <a:r>
              <a:rPr dirty="0"/>
              <a:t>Q</a:t>
            </a:r>
            <a:r>
              <a:rPr spc="-5" dirty="0"/>
              <a:t>ues</a:t>
            </a:r>
            <a:r>
              <a:rPr dirty="0"/>
              <a:t>t</a:t>
            </a:r>
            <a:r>
              <a:rPr spc="-5" dirty="0"/>
              <a:t>i</a:t>
            </a:r>
            <a:r>
              <a:rPr spc="-10" dirty="0"/>
              <a:t>o</a:t>
            </a:r>
            <a:r>
              <a:rPr spc="-5" dirty="0"/>
              <a:t>ns?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669608" y="1401597"/>
            <a:ext cx="8474392" cy="3308658"/>
          </a:xfrm>
          <a:prstGeom prst="rect">
            <a:avLst/>
          </a:prstGeom>
        </p:spPr>
        <p:txBody>
          <a:bodyPr vert="horz" wrap="square" lIns="0" tIns="228659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1800"/>
              </a:spcBef>
            </a:pPr>
            <a:r>
              <a:rPr lang="en-US" spc="-15" dirty="0"/>
              <a:t>Tweet your questions and follow the conversation at @IEEE_EtaKappaNu or #IEEEHKN</a:t>
            </a:r>
          </a:p>
          <a:p>
            <a:pPr marL="32384">
              <a:lnSpc>
                <a:spcPct val="100000"/>
              </a:lnSpc>
              <a:spcBef>
                <a:spcPts val="1800"/>
              </a:spcBef>
            </a:pPr>
            <a:r>
              <a:rPr lang="en-US" spc="-15" dirty="0"/>
              <a:t>Visi</a:t>
            </a:r>
            <a:r>
              <a:rPr lang="en-US" spc="-10" dirty="0"/>
              <a:t>t</a:t>
            </a:r>
            <a:r>
              <a:rPr lang="en-US" dirty="0"/>
              <a:t> </a:t>
            </a:r>
            <a:r>
              <a:rPr lang="en-US" spc="-15" dirty="0"/>
              <a:t>the</a:t>
            </a:r>
            <a:r>
              <a:rPr lang="en-US" spc="5" dirty="0"/>
              <a:t> </a:t>
            </a:r>
            <a:r>
              <a:rPr lang="en-US" spc="-15" dirty="0"/>
              <a:t>E</a:t>
            </a:r>
            <a:r>
              <a:rPr lang="en-US" spc="-20" dirty="0"/>
              <a:t>d</a:t>
            </a:r>
            <a:r>
              <a:rPr lang="en-US" spc="-15" dirty="0"/>
              <a:t>u</a:t>
            </a:r>
            <a:r>
              <a:rPr lang="en-US" spc="-20" dirty="0"/>
              <a:t>c</a:t>
            </a:r>
            <a:r>
              <a:rPr lang="en-US" spc="-15" dirty="0"/>
              <a:t>ational</a:t>
            </a:r>
            <a:r>
              <a:rPr lang="en-US" spc="15" dirty="0"/>
              <a:t> </a:t>
            </a:r>
            <a:r>
              <a:rPr lang="en-US" spc="-15" dirty="0"/>
              <a:t>Activities</a:t>
            </a:r>
            <a:r>
              <a:rPr lang="en-US" spc="25" dirty="0"/>
              <a:t> </a:t>
            </a:r>
            <a:r>
              <a:rPr lang="en-US" spc="-25" dirty="0"/>
              <a:t>B</a:t>
            </a:r>
            <a:r>
              <a:rPr lang="en-US" spc="-20" dirty="0"/>
              <a:t>ooth for more information</a:t>
            </a:r>
          </a:p>
          <a:p>
            <a:pPr marL="32384" marR="1622425">
              <a:lnSpc>
                <a:spcPct val="100000"/>
              </a:lnSpc>
              <a:spcBef>
                <a:spcPts val="1800"/>
              </a:spcBef>
            </a:pPr>
            <a:r>
              <a:rPr lang="en-US" spc="-20" dirty="0"/>
              <a:t>As</a:t>
            </a:r>
            <a:r>
              <a:rPr lang="en-US" spc="-15" dirty="0"/>
              <a:t>k</a:t>
            </a:r>
            <a:r>
              <a:rPr lang="en-US" spc="10" dirty="0"/>
              <a:t> </a:t>
            </a:r>
            <a:r>
              <a:rPr lang="en-US" spc="-15" dirty="0"/>
              <a:t>Nan</a:t>
            </a:r>
            <a:r>
              <a:rPr lang="en-US" spc="-20" dirty="0"/>
              <a:t>c</a:t>
            </a:r>
            <a:r>
              <a:rPr lang="en-US" spc="-15" dirty="0"/>
              <a:t>y</a:t>
            </a:r>
            <a:r>
              <a:rPr lang="en-US" spc="10" dirty="0"/>
              <a:t> </a:t>
            </a:r>
            <a:r>
              <a:rPr lang="en-US" spc="-20" dirty="0"/>
              <a:t>O</a:t>
            </a:r>
            <a:r>
              <a:rPr lang="en-US" spc="-15" dirty="0"/>
              <a:t>stin - </a:t>
            </a:r>
            <a:r>
              <a:rPr lang="en-US" spc="-20" dirty="0"/>
              <a:t>Dir</a:t>
            </a:r>
            <a:r>
              <a:rPr lang="en-US" spc="-15" dirty="0"/>
              <a:t>e</a:t>
            </a:r>
            <a:r>
              <a:rPr lang="en-US" spc="-20" dirty="0"/>
              <a:t>cto</a:t>
            </a:r>
            <a:r>
              <a:rPr lang="en-US" spc="-325" dirty="0"/>
              <a:t>r</a:t>
            </a:r>
            <a:r>
              <a:rPr lang="en-US" spc="-10" dirty="0"/>
              <a:t>,</a:t>
            </a:r>
            <a:r>
              <a:rPr lang="en-US" spc="30" dirty="0"/>
              <a:t> </a:t>
            </a:r>
            <a:r>
              <a:rPr lang="en-US" spc="-15" dirty="0"/>
              <a:t>IEEE-H</a:t>
            </a:r>
            <a:r>
              <a:rPr lang="en-US" spc="-20" dirty="0"/>
              <a:t>KN</a:t>
            </a:r>
            <a:r>
              <a:rPr lang="en-US" spc="-10" dirty="0"/>
              <a:t> </a:t>
            </a:r>
            <a:r>
              <a:rPr lang="en-US" spc="-10" dirty="0">
                <a:hlinkClick r:id="rId2"/>
              </a:rPr>
              <a:t>n.ostin@ieee.org</a:t>
            </a:r>
            <a:r>
              <a:rPr lang="en-US" spc="-10" dirty="0"/>
              <a:t> or </a:t>
            </a:r>
            <a:r>
              <a:rPr lang="en-US" spc="-10" dirty="0">
                <a:hlinkClick r:id="rId3"/>
              </a:rPr>
              <a:t>www.hkn.org</a:t>
            </a:r>
            <a:r>
              <a:rPr lang="en-US" spc="-10" dirty="0"/>
              <a:t> </a:t>
            </a:r>
          </a:p>
          <a:p>
            <a:pPr marL="32384" marR="1622425">
              <a:lnSpc>
                <a:spcPct val="100000"/>
              </a:lnSpc>
              <a:spcBef>
                <a:spcPts val="1800"/>
              </a:spcBef>
            </a:pPr>
            <a:r>
              <a:rPr lang="en-US" spc="-15" dirty="0"/>
              <a:t>Find</a:t>
            </a:r>
            <a:r>
              <a:rPr lang="en-US" spc="5" dirty="0"/>
              <a:t> </a:t>
            </a:r>
            <a:r>
              <a:rPr lang="en-US" spc="-15" dirty="0"/>
              <a:t>an</a:t>
            </a:r>
            <a:r>
              <a:rPr lang="en-US" spc="5" dirty="0"/>
              <a:t> </a:t>
            </a:r>
            <a:r>
              <a:rPr lang="en-US" spc="-15" dirty="0"/>
              <a:t>IEE</a:t>
            </a:r>
            <a:r>
              <a:rPr lang="en-US" spc="-10" dirty="0"/>
              <a:t>E-</a:t>
            </a:r>
            <a:r>
              <a:rPr lang="en-US" spc="-15" dirty="0"/>
              <a:t>H</a:t>
            </a:r>
            <a:r>
              <a:rPr lang="en-US" spc="-20" dirty="0"/>
              <a:t>KN</a:t>
            </a:r>
            <a:r>
              <a:rPr lang="en-US" spc="-10" dirty="0"/>
              <a:t> </a:t>
            </a:r>
            <a:r>
              <a:rPr lang="en-US" spc="-25" dirty="0"/>
              <a:t>M</a:t>
            </a:r>
            <a:r>
              <a:rPr lang="en-US" spc="-15" dirty="0"/>
              <a:t>ember</a:t>
            </a:r>
          </a:p>
          <a:p>
            <a:pPr marL="603885" lvl="1">
              <a:spcBef>
                <a:spcPts val="600"/>
              </a:spcBef>
            </a:pPr>
            <a:r>
              <a:rPr lang="en-US" b="1" i="1" spc="-15" dirty="0" smtClean="0">
                <a:latin typeface="Verdana"/>
                <a:cs typeface="Verdana"/>
              </a:rPr>
              <a:t>-	L</a:t>
            </a:r>
            <a:r>
              <a:rPr lang="en-US" b="1" i="1" spc="-20" dirty="0" smtClean="0">
                <a:latin typeface="Verdana"/>
                <a:cs typeface="Verdana"/>
              </a:rPr>
              <a:t>o</a:t>
            </a:r>
            <a:r>
              <a:rPr lang="en-US" b="1" i="1" spc="-15" dirty="0" smtClean="0">
                <a:latin typeface="Verdana"/>
                <a:cs typeface="Verdana"/>
              </a:rPr>
              <a:t>ok</a:t>
            </a:r>
            <a:r>
              <a:rPr lang="en-US" b="1" i="1" spc="10" dirty="0" smtClean="0">
                <a:latin typeface="Verdana"/>
                <a:cs typeface="Verdana"/>
              </a:rPr>
              <a:t> </a:t>
            </a:r>
            <a:r>
              <a:rPr lang="en-US" b="1" i="1" spc="-15" dirty="0">
                <a:latin typeface="Verdana"/>
                <a:cs typeface="Verdana"/>
              </a:rPr>
              <a:t>f</a:t>
            </a:r>
            <a:r>
              <a:rPr lang="en-US" b="1" i="1" spc="-20" dirty="0">
                <a:latin typeface="Verdana"/>
                <a:cs typeface="Verdana"/>
              </a:rPr>
              <a:t>o</a:t>
            </a:r>
            <a:r>
              <a:rPr lang="en-US" b="1" i="1" spc="-10" dirty="0">
                <a:latin typeface="Verdana"/>
                <a:cs typeface="Verdana"/>
              </a:rPr>
              <a:t>r</a:t>
            </a:r>
            <a:r>
              <a:rPr lang="en-US" b="1" i="1" spc="15" dirty="0">
                <a:latin typeface="Verdana"/>
                <a:cs typeface="Verdana"/>
              </a:rPr>
              <a:t> </a:t>
            </a:r>
            <a:r>
              <a:rPr lang="en-US" b="1" i="1" spc="-15" dirty="0">
                <a:latin typeface="Verdana"/>
                <a:cs typeface="Verdana"/>
              </a:rPr>
              <a:t>the</a:t>
            </a:r>
            <a:r>
              <a:rPr lang="en-US" b="1" i="1" spc="-10" dirty="0">
                <a:latin typeface="Verdana"/>
                <a:cs typeface="Verdana"/>
              </a:rPr>
              <a:t> </a:t>
            </a:r>
            <a:r>
              <a:rPr lang="en-US" b="1" i="1" spc="-15" dirty="0">
                <a:latin typeface="Verdana"/>
                <a:cs typeface="Verdana"/>
              </a:rPr>
              <a:t>IEEE-H</a:t>
            </a:r>
            <a:r>
              <a:rPr lang="en-US" b="1" i="1" spc="-20" dirty="0">
                <a:latin typeface="Verdana"/>
                <a:cs typeface="Verdana"/>
              </a:rPr>
              <a:t>KN</a:t>
            </a:r>
            <a:r>
              <a:rPr lang="en-US" b="1" i="1" spc="-5" dirty="0">
                <a:latin typeface="Verdana"/>
                <a:cs typeface="Verdana"/>
              </a:rPr>
              <a:t> </a:t>
            </a:r>
            <a:r>
              <a:rPr lang="en-US" b="1" i="1" spc="-25" dirty="0" smtClean="0">
                <a:latin typeface="Verdana"/>
                <a:cs typeface="Verdana"/>
              </a:rPr>
              <a:t>b</a:t>
            </a:r>
            <a:r>
              <a:rPr lang="en-US" b="1" i="1" spc="-15" dirty="0" smtClean="0">
                <a:latin typeface="Verdana"/>
                <a:cs typeface="Verdana"/>
              </a:rPr>
              <a:t>utt</a:t>
            </a:r>
            <a:r>
              <a:rPr lang="en-US" b="1" i="1" spc="-20" dirty="0" smtClean="0">
                <a:latin typeface="Verdana"/>
                <a:cs typeface="Verdana"/>
              </a:rPr>
              <a:t>o</a:t>
            </a:r>
            <a:r>
              <a:rPr lang="en-US" b="1" i="1" spc="-15" dirty="0" smtClean="0">
                <a:latin typeface="Verdana"/>
                <a:cs typeface="Verdana"/>
              </a:rPr>
              <a:t>n</a:t>
            </a:r>
            <a:endParaRPr lang="en-US" b="1" i="1" spc="-15" dirty="0"/>
          </a:p>
        </p:txBody>
      </p:sp>
      <p:sp>
        <p:nvSpPr>
          <p:cNvPr id="12" name="object 12"/>
          <p:cNvSpPr/>
          <p:nvPr/>
        </p:nvSpPr>
        <p:spPr>
          <a:xfrm>
            <a:off x="6705600" y="3750838"/>
            <a:ext cx="1706104" cy="18495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4" name="object 3"/>
          <p:cNvSpPr txBox="1"/>
          <p:nvPr/>
        </p:nvSpPr>
        <p:spPr>
          <a:xfrm>
            <a:off x="76200" y="6627685"/>
            <a:ext cx="19621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 smtClean="0">
                <a:solidFill>
                  <a:srgbClr val="8A8A8A"/>
                </a:solidFill>
                <a:latin typeface="Verdana"/>
                <a:cs typeface="Verdana"/>
              </a:rPr>
              <a:t>1</a:t>
            </a:r>
            <a:r>
              <a:rPr lang="en-US" sz="1050" dirty="0" smtClean="0">
                <a:solidFill>
                  <a:srgbClr val="8A8A8A"/>
                </a:solidFill>
                <a:latin typeface="Verdana"/>
                <a:cs typeface="Verdana"/>
              </a:rPr>
              <a:t>2</a:t>
            </a:r>
            <a:endParaRPr sz="1050" dirty="0">
              <a:latin typeface="Verdana"/>
              <a:cs typeface="Verdan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894996"/>
            <a:ext cx="2286000" cy="159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12"/>
          <p:cNvSpPr/>
          <p:nvPr/>
        </p:nvSpPr>
        <p:spPr>
          <a:xfrm>
            <a:off x="396105" y="6217710"/>
            <a:ext cx="823095" cy="5515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9" name="object 5"/>
          <p:cNvSpPr/>
          <p:nvPr/>
        </p:nvSpPr>
        <p:spPr>
          <a:xfrm>
            <a:off x="464247" y="1675014"/>
            <a:ext cx="140207" cy="2636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1" name="object 6"/>
          <p:cNvSpPr/>
          <p:nvPr/>
        </p:nvSpPr>
        <p:spPr>
          <a:xfrm>
            <a:off x="464246" y="2587146"/>
            <a:ext cx="140207" cy="2636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3" name="object 7"/>
          <p:cNvSpPr/>
          <p:nvPr/>
        </p:nvSpPr>
        <p:spPr>
          <a:xfrm>
            <a:off x="464247" y="3138067"/>
            <a:ext cx="140207" cy="2636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5" name="object 8"/>
          <p:cNvSpPr/>
          <p:nvPr/>
        </p:nvSpPr>
        <p:spPr>
          <a:xfrm>
            <a:off x="464247" y="4011511"/>
            <a:ext cx="140207" cy="2636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630" y="222392"/>
            <a:ext cx="8252739" cy="492443"/>
          </a:xfrm>
        </p:spPr>
        <p:txBody>
          <a:bodyPr/>
          <a:lstStyle/>
          <a:p>
            <a:r>
              <a:rPr lang="en-US" dirty="0" smtClean="0"/>
              <a:t>BACK UP SLIDES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489" y="1459980"/>
            <a:ext cx="7607020" cy="338554"/>
          </a:xfrm>
        </p:spPr>
        <p:txBody>
          <a:bodyPr/>
          <a:lstStyle/>
          <a:p>
            <a:r>
              <a:rPr lang="en-US" dirty="0" smtClean="0"/>
              <a:t>More Information 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73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6200" y="6627685"/>
            <a:ext cx="19621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 smtClean="0">
                <a:solidFill>
                  <a:srgbClr val="8A8A8A"/>
                </a:solidFill>
                <a:latin typeface="Verdana"/>
                <a:cs typeface="Verdana"/>
              </a:rPr>
              <a:t>1</a:t>
            </a:r>
            <a:r>
              <a:rPr lang="en-US" sz="1050" dirty="0" smtClean="0">
                <a:solidFill>
                  <a:srgbClr val="8A8A8A"/>
                </a:solidFill>
                <a:latin typeface="Verdana"/>
                <a:cs typeface="Verdana"/>
              </a:rPr>
              <a:t>3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8330" y="1687626"/>
            <a:ext cx="140207" cy="263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58329" y="2251505"/>
            <a:ext cx="140207" cy="263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58330" y="4019346"/>
            <a:ext cx="140207" cy="263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788530" y="1459979"/>
            <a:ext cx="8355470" cy="323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68200"/>
              </a:lnSpc>
            </a:pPr>
            <a:r>
              <a:rPr sz="2200" spc="-20" dirty="0">
                <a:latin typeface="Verdana"/>
                <a:cs typeface="Verdana"/>
              </a:rPr>
              <a:t>Us</a:t>
            </a:r>
            <a:r>
              <a:rPr sz="2200" spc="-15" dirty="0">
                <a:latin typeface="Verdana"/>
                <a:cs typeface="Verdana"/>
              </a:rPr>
              <a:t>e</a:t>
            </a:r>
            <a:r>
              <a:rPr sz="2200" spc="1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QR</a:t>
            </a:r>
            <a:r>
              <a:rPr sz="2200" spc="1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c</a:t>
            </a:r>
            <a:r>
              <a:rPr sz="2200" spc="-15" dirty="0">
                <a:latin typeface="Verdana"/>
                <a:cs typeface="Verdana"/>
              </a:rPr>
              <a:t>ode</a:t>
            </a:r>
            <a:r>
              <a:rPr sz="2200" spc="15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to</a:t>
            </a:r>
            <a:r>
              <a:rPr sz="2200" spc="5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a</a:t>
            </a:r>
            <a:r>
              <a:rPr sz="2200" spc="-20" dirty="0">
                <a:latin typeface="Verdana"/>
                <a:cs typeface="Verdana"/>
              </a:rPr>
              <a:t>cc</a:t>
            </a:r>
            <a:r>
              <a:rPr sz="2200" spc="-15" dirty="0">
                <a:latin typeface="Verdana"/>
                <a:cs typeface="Verdana"/>
              </a:rPr>
              <a:t>e</a:t>
            </a:r>
            <a:r>
              <a:rPr sz="2200" spc="-20" dirty="0">
                <a:latin typeface="Verdana"/>
                <a:cs typeface="Verdana"/>
              </a:rPr>
              <a:t>s</a:t>
            </a:r>
            <a:r>
              <a:rPr sz="2200" spc="-15" dirty="0">
                <a:latin typeface="Verdana"/>
                <a:cs typeface="Verdana"/>
              </a:rPr>
              <a:t>s</a:t>
            </a:r>
            <a:r>
              <a:rPr sz="2200" spc="45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our</a:t>
            </a:r>
            <a:r>
              <a:rPr sz="2200" dirty="0">
                <a:latin typeface="Verdana"/>
                <a:cs typeface="Verdana"/>
              </a:rPr>
              <a:t> </a:t>
            </a:r>
            <a:r>
              <a:rPr sz="2200" spc="-10" dirty="0" smtClean="0">
                <a:latin typeface="Verdana"/>
                <a:cs typeface="Verdana"/>
              </a:rPr>
              <a:t>“</a:t>
            </a:r>
            <a:r>
              <a:rPr lang="en-US" sz="2200" spc="-15" dirty="0">
                <a:latin typeface="Verdana"/>
                <a:cs typeface="Verdana"/>
              </a:rPr>
              <a:t>F</a:t>
            </a:r>
            <a:r>
              <a:rPr sz="2200" spc="-15" dirty="0" smtClean="0">
                <a:latin typeface="Verdana"/>
                <a:cs typeface="Verdana"/>
              </a:rPr>
              <a:t>or</a:t>
            </a:r>
            <a:r>
              <a:rPr sz="2200" spc="-25" dirty="0" smtClean="0">
                <a:latin typeface="Verdana"/>
                <a:cs typeface="Verdana"/>
              </a:rPr>
              <a:t>m</a:t>
            </a:r>
            <a:r>
              <a:rPr sz="2200" spc="15" dirty="0" smtClean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a</a:t>
            </a:r>
            <a:r>
              <a:rPr sz="2200" spc="5" dirty="0">
                <a:latin typeface="Verdana"/>
                <a:cs typeface="Verdana"/>
              </a:rPr>
              <a:t> </a:t>
            </a:r>
            <a:r>
              <a:rPr lang="en-US" sz="2200" spc="-20" dirty="0">
                <a:latin typeface="Verdana"/>
                <a:cs typeface="Verdana"/>
              </a:rPr>
              <a:t>C</a:t>
            </a:r>
            <a:r>
              <a:rPr sz="2200" spc="-15" dirty="0" smtClean="0">
                <a:latin typeface="Verdana"/>
                <a:cs typeface="Verdana"/>
              </a:rPr>
              <a:t>hapte</a:t>
            </a:r>
            <a:r>
              <a:rPr sz="2200" spc="20" dirty="0" smtClean="0">
                <a:latin typeface="Verdana"/>
                <a:cs typeface="Verdana"/>
              </a:rPr>
              <a:t>r</a:t>
            </a:r>
            <a:r>
              <a:rPr sz="2200" spc="-10" dirty="0">
                <a:latin typeface="Verdana"/>
                <a:cs typeface="Verdana"/>
              </a:rPr>
              <a:t>”</a:t>
            </a:r>
            <a:r>
              <a:rPr sz="2200" spc="25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re</a:t>
            </a:r>
            <a:r>
              <a:rPr sz="2200" spc="-20" dirty="0">
                <a:latin typeface="Verdana"/>
                <a:cs typeface="Verdana"/>
              </a:rPr>
              <a:t>s</a:t>
            </a:r>
            <a:r>
              <a:rPr sz="2200" spc="-15" dirty="0">
                <a:latin typeface="Verdana"/>
                <a:cs typeface="Verdana"/>
              </a:rPr>
              <a:t>ou</a:t>
            </a:r>
            <a:r>
              <a:rPr sz="2200" spc="-20" dirty="0">
                <a:latin typeface="Verdana"/>
                <a:cs typeface="Verdana"/>
              </a:rPr>
              <a:t>rc</a:t>
            </a:r>
            <a:r>
              <a:rPr sz="2200" spc="-15" dirty="0">
                <a:latin typeface="Verdana"/>
                <a:cs typeface="Verdana"/>
              </a:rPr>
              <a:t>e</a:t>
            </a:r>
            <a:r>
              <a:rPr sz="2200" spc="-10" dirty="0">
                <a:latin typeface="Verdana"/>
                <a:cs typeface="Verdana"/>
              </a:rPr>
              <a:t> </a:t>
            </a:r>
            <a:endParaRPr lang="en-US" sz="2200" spc="-10" dirty="0" smtClean="0">
              <a:latin typeface="Verdana"/>
              <a:cs typeface="Verdana"/>
            </a:endParaRPr>
          </a:p>
          <a:p>
            <a:pPr marL="12700" marR="6350">
              <a:lnSpc>
                <a:spcPct val="168200"/>
              </a:lnSpc>
            </a:pPr>
            <a:r>
              <a:rPr lang="en-US" sz="2200" spc="5" dirty="0" smtClean="0">
                <a:latin typeface="Verdana"/>
                <a:cs typeface="Verdana"/>
              </a:rPr>
              <a:t>Visit o</a:t>
            </a:r>
            <a:r>
              <a:rPr sz="2200" spc="-15" dirty="0" smtClean="0">
                <a:latin typeface="Verdana"/>
                <a:cs typeface="Verdana"/>
              </a:rPr>
              <a:t>ur</a:t>
            </a:r>
            <a:r>
              <a:rPr sz="2200" dirty="0" smtClean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website:</a:t>
            </a:r>
            <a:r>
              <a:rPr sz="2200" spc="25" dirty="0">
                <a:latin typeface="Verdana"/>
                <a:cs typeface="Verdana"/>
              </a:rPr>
              <a:t> </a:t>
            </a:r>
            <a:r>
              <a:rPr sz="2200" u="heavy" spc="-20" dirty="0">
                <a:solidFill>
                  <a:srgbClr val="0066A1"/>
                </a:solidFill>
                <a:latin typeface="Verdana"/>
                <a:cs typeface="Verdana"/>
                <a:hlinkClick r:id="rId3"/>
              </a:rPr>
              <a:t>ww</a:t>
            </a:r>
            <a:r>
              <a:rPr sz="2200" u="heavy" spc="-90" dirty="0">
                <a:solidFill>
                  <a:srgbClr val="0066A1"/>
                </a:solidFill>
                <a:latin typeface="Verdana"/>
                <a:cs typeface="Verdana"/>
                <a:hlinkClick r:id="rId3"/>
              </a:rPr>
              <a:t>w</a:t>
            </a:r>
            <a:r>
              <a:rPr sz="2200" u="heavy" spc="-15" dirty="0">
                <a:solidFill>
                  <a:srgbClr val="0066A1"/>
                </a:solidFill>
                <a:latin typeface="Verdana"/>
                <a:cs typeface="Verdana"/>
                <a:hlinkClick r:id="rId3"/>
              </a:rPr>
              <a:t>.h</a:t>
            </a:r>
            <a:r>
              <a:rPr sz="2200" u="heavy" spc="-20" dirty="0">
                <a:solidFill>
                  <a:srgbClr val="0066A1"/>
                </a:solidFill>
                <a:latin typeface="Verdana"/>
                <a:cs typeface="Verdana"/>
                <a:hlinkClick r:id="rId3"/>
              </a:rPr>
              <a:t>k</a:t>
            </a:r>
            <a:r>
              <a:rPr sz="2200" u="heavy" spc="-15" dirty="0">
                <a:solidFill>
                  <a:srgbClr val="0066A1"/>
                </a:solidFill>
                <a:latin typeface="Verdana"/>
                <a:cs typeface="Verdana"/>
                <a:hlinkClick r:id="rId3"/>
              </a:rPr>
              <a:t>n.</a:t>
            </a:r>
            <a:r>
              <a:rPr sz="2200" u="heavy" spc="-20" dirty="0">
                <a:solidFill>
                  <a:srgbClr val="0066A1"/>
                </a:solidFill>
                <a:latin typeface="Verdana"/>
                <a:cs typeface="Verdana"/>
                <a:hlinkClick r:id="rId3"/>
              </a:rPr>
              <a:t>or</a:t>
            </a:r>
            <a:r>
              <a:rPr sz="2200" u="heavy" spc="-15" dirty="0">
                <a:solidFill>
                  <a:srgbClr val="0066A1"/>
                </a:solidFill>
                <a:latin typeface="Verdana"/>
                <a:cs typeface="Verdana"/>
                <a:hlinkClick r:id="rId3"/>
              </a:rPr>
              <a:t>g</a:t>
            </a:r>
            <a:endParaRPr sz="2200" dirty="0">
              <a:latin typeface="Verdana"/>
              <a:cs typeface="Verdana"/>
            </a:endParaRPr>
          </a:p>
          <a:p>
            <a:pPr marL="264160" indent="-182880">
              <a:lnSpc>
                <a:spcPct val="100000"/>
              </a:lnSpc>
              <a:spcBef>
                <a:spcPts val="1000"/>
              </a:spcBef>
              <a:buClr>
                <a:srgbClr val="808080"/>
              </a:buClr>
              <a:buFont typeface="Arial"/>
              <a:buChar char="–"/>
              <a:tabLst>
                <a:tab pos="264160" algn="l"/>
              </a:tabLst>
            </a:pPr>
            <a:r>
              <a:rPr sz="1800" dirty="0">
                <a:latin typeface="Verdana"/>
                <a:cs typeface="Verdana"/>
              </a:rPr>
              <a:t>Em</a:t>
            </a:r>
            <a:r>
              <a:rPr sz="1800" spc="-5" dirty="0">
                <a:latin typeface="Verdana"/>
                <a:cs typeface="Verdana"/>
              </a:rPr>
              <a:t>a</a:t>
            </a:r>
            <a:r>
              <a:rPr sz="1800" spc="10" dirty="0">
                <a:latin typeface="Verdana"/>
                <a:cs typeface="Verdana"/>
              </a:rPr>
              <a:t>il</a:t>
            </a:r>
            <a:r>
              <a:rPr sz="1800" dirty="0">
                <a:latin typeface="Verdana"/>
                <a:cs typeface="Verdana"/>
              </a:rPr>
              <a:t>: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u="heavy" spc="10" dirty="0">
                <a:solidFill>
                  <a:srgbClr val="0066A1"/>
                </a:solidFill>
                <a:latin typeface="Verdana"/>
                <a:cs typeface="Verdana"/>
                <a:hlinkClick r:id="rId4"/>
              </a:rPr>
              <a:t>i</a:t>
            </a:r>
            <a:r>
              <a:rPr sz="1800" u="heavy" dirty="0">
                <a:solidFill>
                  <a:srgbClr val="0066A1"/>
                </a:solidFill>
                <a:latin typeface="Verdana"/>
                <a:cs typeface="Verdana"/>
                <a:hlinkClick r:id="rId4"/>
              </a:rPr>
              <a:t>nfo@hkn.org</a:t>
            </a:r>
            <a:endParaRPr sz="1800" dirty="0">
              <a:latin typeface="Verdana"/>
              <a:cs typeface="Verdana"/>
            </a:endParaRPr>
          </a:p>
          <a:p>
            <a:pPr marL="264160" indent="-182880">
              <a:lnSpc>
                <a:spcPct val="100000"/>
              </a:lnSpc>
              <a:spcBef>
                <a:spcPts val="1005"/>
              </a:spcBef>
              <a:buClr>
                <a:srgbClr val="808080"/>
              </a:buClr>
              <a:buFont typeface="Arial"/>
              <a:buChar char="–"/>
              <a:tabLst>
                <a:tab pos="264160" algn="l"/>
              </a:tabLst>
            </a:pPr>
            <a:r>
              <a:rPr sz="1800" spc="-90" dirty="0">
                <a:latin typeface="Verdana"/>
                <a:cs typeface="Verdana"/>
              </a:rPr>
              <a:t>F</a:t>
            </a:r>
            <a:r>
              <a:rPr sz="1800" spc="-5" dirty="0">
                <a:latin typeface="Verdana"/>
                <a:cs typeface="Verdana"/>
              </a:rPr>
              <a:t>ace</a:t>
            </a:r>
            <a:r>
              <a:rPr sz="1800" spc="-10" dirty="0">
                <a:latin typeface="Verdana"/>
                <a:cs typeface="Verdana"/>
              </a:rPr>
              <a:t>b</a:t>
            </a:r>
            <a:r>
              <a:rPr sz="1800" spc="-5" dirty="0">
                <a:latin typeface="Verdana"/>
                <a:cs typeface="Verdana"/>
              </a:rPr>
              <a:t>oo</a:t>
            </a:r>
            <a:r>
              <a:rPr sz="1800" dirty="0">
                <a:latin typeface="Verdana"/>
                <a:cs typeface="Verdana"/>
              </a:rPr>
              <a:t>k: </a:t>
            </a:r>
            <a:r>
              <a:rPr sz="1800" u="heavy" dirty="0">
                <a:solidFill>
                  <a:srgbClr val="0066A1"/>
                </a:solidFill>
                <a:latin typeface="Verdana"/>
                <a:cs typeface="Verdana"/>
                <a:hlinkClick r:id="rId5"/>
              </a:rPr>
              <a:t>ww</a:t>
            </a:r>
            <a:r>
              <a:rPr sz="1800" u="heavy" spc="-60" dirty="0">
                <a:solidFill>
                  <a:srgbClr val="0066A1"/>
                </a:solidFill>
                <a:latin typeface="Verdana"/>
                <a:cs typeface="Verdana"/>
                <a:hlinkClick r:id="rId5"/>
              </a:rPr>
              <a:t>w</a:t>
            </a:r>
            <a:r>
              <a:rPr sz="1800" u="heavy" dirty="0">
                <a:solidFill>
                  <a:srgbClr val="0066A1"/>
                </a:solidFill>
                <a:latin typeface="Verdana"/>
                <a:cs typeface="Verdana"/>
                <a:hlinkClick r:id="rId5"/>
              </a:rPr>
              <a:t>.f</a:t>
            </a:r>
            <a:r>
              <a:rPr sz="1800" u="heavy" spc="-5" dirty="0">
                <a:solidFill>
                  <a:srgbClr val="0066A1"/>
                </a:solidFill>
                <a:latin typeface="Verdana"/>
                <a:cs typeface="Verdana"/>
                <a:hlinkClick r:id="rId5"/>
              </a:rPr>
              <a:t>ace</a:t>
            </a:r>
            <a:r>
              <a:rPr sz="1800" u="heavy" spc="-10" dirty="0">
                <a:solidFill>
                  <a:srgbClr val="0066A1"/>
                </a:solidFill>
                <a:latin typeface="Verdana"/>
                <a:cs typeface="Verdana"/>
                <a:hlinkClick r:id="rId5"/>
              </a:rPr>
              <a:t>b</a:t>
            </a:r>
            <a:r>
              <a:rPr sz="1800" u="heavy" spc="-5" dirty="0">
                <a:solidFill>
                  <a:srgbClr val="0066A1"/>
                </a:solidFill>
                <a:latin typeface="Verdana"/>
                <a:cs typeface="Verdana"/>
                <a:hlinkClick r:id="rId5"/>
              </a:rPr>
              <a:t>oo</a:t>
            </a:r>
            <a:r>
              <a:rPr sz="1800" u="heavy" dirty="0">
                <a:solidFill>
                  <a:srgbClr val="0066A1"/>
                </a:solidFill>
                <a:latin typeface="Verdana"/>
                <a:cs typeface="Verdana"/>
                <a:hlinkClick r:id="rId5"/>
              </a:rPr>
              <a:t>k.</a:t>
            </a:r>
            <a:r>
              <a:rPr sz="1800" u="heavy" spc="-5" dirty="0">
                <a:solidFill>
                  <a:srgbClr val="0066A1"/>
                </a:solidFill>
                <a:latin typeface="Verdana"/>
                <a:cs typeface="Verdana"/>
                <a:hlinkClick r:id="rId5"/>
              </a:rPr>
              <a:t>co</a:t>
            </a:r>
            <a:r>
              <a:rPr sz="1800" u="heavy" dirty="0">
                <a:solidFill>
                  <a:srgbClr val="0066A1"/>
                </a:solidFill>
                <a:latin typeface="Verdana"/>
                <a:cs typeface="Verdana"/>
                <a:hlinkClick r:id="rId5"/>
              </a:rPr>
              <a:t>m</a:t>
            </a:r>
            <a:r>
              <a:rPr sz="1800" u="heavy" spc="-5" dirty="0">
                <a:solidFill>
                  <a:srgbClr val="0066A1"/>
                </a:solidFill>
                <a:latin typeface="Verdana"/>
                <a:cs typeface="Verdana"/>
                <a:hlinkClick r:id="rId5"/>
              </a:rPr>
              <a:t>/I</a:t>
            </a:r>
            <a:r>
              <a:rPr sz="1800" u="heavy" dirty="0">
                <a:solidFill>
                  <a:srgbClr val="0066A1"/>
                </a:solidFill>
                <a:latin typeface="Verdana"/>
                <a:cs typeface="Verdana"/>
                <a:hlinkClick r:id="rId5"/>
              </a:rPr>
              <a:t>EEE</a:t>
            </a:r>
            <a:r>
              <a:rPr sz="1800" u="heavy" spc="-10" dirty="0">
                <a:solidFill>
                  <a:srgbClr val="0066A1"/>
                </a:solidFill>
                <a:latin typeface="Verdana"/>
                <a:cs typeface="Verdana"/>
                <a:hlinkClick r:id="rId5"/>
              </a:rPr>
              <a:t>.</a:t>
            </a:r>
            <a:r>
              <a:rPr sz="1800" u="heavy" dirty="0">
                <a:solidFill>
                  <a:srgbClr val="0066A1"/>
                </a:solidFill>
                <a:latin typeface="Verdana"/>
                <a:cs typeface="Verdana"/>
                <a:hlinkClick r:id="rId5"/>
              </a:rPr>
              <a:t>HKN</a:t>
            </a:r>
            <a:endParaRPr sz="1800" dirty="0">
              <a:latin typeface="Verdana"/>
              <a:cs typeface="Verdana"/>
            </a:endParaRPr>
          </a:p>
          <a:p>
            <a:pPr marL="264160" indent="-182880">
              <a:lnSpc>
                <a:spcPct val="100000"/>
              </a:lnSpc>
              <a:spcBef>
                <a:spcPts val="994"/>
              </a:spcBef>
              <a:buClr>
                <a:srgbClr val="808080"/>
              </a:buClr>
              <a:buFont typeface="Arial"/>
              <a:buChar char="–"/>
              <a:tabLst>
                <a:tab pos="264160" algn="l"/>
              </a:tabLst>
            </a:pPr>
            <a:r>
              <a:rPr sz="1800" spc="-10" dirty="0">
                <a:latin typeface="Verdana"/>
                <a:cs typeface="Verdana"/>
              </a:rPr>
              <a:t>L</a:t>
            </a:r>
            <a:r>
              <a:rPr sz="1800" spc="10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n</a:t>
            </a:r>
            <a:r>
              <a:rPr sz="1800" spc="-10" dirty="0">
                <a:latin typeface="Verdana"/>
                <a:cs typeface="Verdana"/>
              </a:rPr>
              <a:t>k</a:t>
            </a:r>
            <a:r>
              <a:rPr sz="1800" spc="-5" dirty="0">
                <a:latin typeface="Verdana"/>
                <a:cs typeface="Verdana"/>
              </a:rPr>
              <a:t>e</a:t>
            </a:r>
            <a:r>
              <a:rPr sz="1800" spc="-10" dirty="0">
                <a:latin typeface="Verdana"/>
                <a:cs typeface="Verdana"/>
              </a:rPr>
              <a:t>d</a:t>
            </a:r>
            <a:r>
              <a:rPr sz="1800" spc="-5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n: “</a:t>
            </a:r>
            <a:r>
              <a:rPr sz="1800" spc="-5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EEE-E</a:t>
            </a:r>
            <a:r>
              <a:rPr sz="1800" spc="-5" dirty="0">
                <a:latin typeface="Verdana"/>
                <a:cs typeface="Verdana"/>
              </a:rPr>
              <a:t>t</a:t>
            </a:r>
            <a:r>
              <a:rPr sz="1800" dirty="0">
                <a:latin typeface="Verdana"/>
                <a:cs typeface="Verdana"/>
              </a:rPr>
              <a:t>a </a:t>
            </a:r>
            <a:r>
              <a:rPr sz="1800" spc="-50" dirty="0">
                <a:latin typeface="Verdana"/>
                <a:cs typeface="Verdana"/>
              </a:rPr>
              <a:t>K</a:t>
            </a:r>
            <a:r>
              <a:rPr sz="1800" spc="-5" dirty="0">
                <a:latin typeface="Verdana"/>
                <a:cs typeface="Verdana"/>
              </a:rPr>
              <a:t>a</a:t>
            </a:r>
            <a:r>
              <a:rPr sz="1800" spc="-10" dirty="0">
                <a:latin typeface="Verdana"/>
                <a:cs typeface="Verdana"/>
              </a:rPr>
              <a:t>pp</a:t>
            </a: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N</a:t>
            </a:r>
            <a:r>
              <a:rPr sz="1800" dirty="0">
                <a:latin typeface="Verdana"/>
                <a:cs typeface="Verdana"/>
              </a:rPr>
              <a:t>u” </a:t>
            </a:r>
            <a:r>
              <a:rPr sz="1800" spc="-10" dirty="0">
                <a:latin typeface="Verdana"/>
                <a:cs typeface="Verdana"/>
              </a:rPr>
              <a:t>g</a:t>
            </a:r>
            <a:r>
              <a:rPr sz="1800" dirty="0">
                <a:latin typeface="Verdana"/>
                <a:cs typeface="Verdana"/>
              </a:rPr>
              <a:t>roup</a:t>
            </a:r>
          </a:p>
          <a:p>
            <a:pPr>
              <a:lnSpc>
                <a:spcPts val="1750"/>
              </a:lnSpc>
              <a:spcBef>
                <a:spcPts val="45"/>
              </a:spcBef>
            </a:pPr>
            <a:endParaRPr sz="1750" dirty="0"/>
          </a:p>
          <a:p>
            <a:pPr marL="12700" marR="881380">
              <a:lnSpc>
                <a:spcPct val="100000"/>
              </a:lnSpc>
            </a:pPr>
            <a:r>
              <a:rPr sz="2200" spc="-15" dirty="0">
                <a:latin typeface="Verdana"/>
                <a:cs typeface="Verdana"/>
              </a:rPr>
              <a:t>Visi</a:t>
            </a:r>
            <a:r>
              <a:rPr sz="2200" spc="-10" dirty="0">
                <a:latin typeface="Verdana"/>
                <a:cs typeface="Verdana"/>
              </a:rPr>
              <a:t>t</a:t>
            </a:r>
            <a:r>
              <a:rPr sz="2200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o</a:t>
            </a:r>
            <a:r>
              <a:rPr sz="2200" spc="-15" dirty="0">
                <a:latin typeface="Verdana"/>
                <a:cs typeface="Verdana"/>
              </a:rPr>
              <a:t>ur</a:t>
            </a:r>
            <a:r>
              <a:rPr sz="2200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Virtual</a:t>
            </a:r>
            <a:r>
              <a:rPr sz="2200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Campus</a:t>
            </a:r>
            <a:r>
              <a:rPr sz="2200" spc="10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for</a:t>
            </a:r>
            <a:r>
              <a:rPr sz="2200" spc="15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webina</a:t>
            </a:r>
            <a:r>
              <a:rPr sz="2200" spc="-20" dirty="0">
                <a:latin typeface="Verdana"/>
                <a:cs typeface="Verdana"/>
              </a:rPr>
              <a:t>rs</a:t>
            </a:r>
            <a:r>
              <a:rPr sz="2200" spc="-10" dirty="0">
                <a:latin typeface="Verdana"/>
                <a:cs typeface="Verdana"/>
              </a:rPr>
              <a:t>,</a:t>
            </a:r>
            <a:r>
              <a:rPr sz="2200" spc="20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t</a:t>
            </a:r>
            <a:r>
              <a:rPr sz="2200" spc="-50" dirty="0">
                <a:latin typeface="Verdana"/>
                <a:cs typeface="Verdana"/>
              </a:rPr>
              <a:t>r</a:t>
            </a:r>
            <a:r>
              <a:rPr sz="2200" spc="-15" dirty="0">
                <a:latin typeface="Verdana"/>
                <a:cs typeface="Verdana"/>
              </a:rPr>
              <a:t>aining,</a:t>
            </a:r>
            <a:r>
              <a:rPr sz="2200" spc="-10" dirty="0">
                <a:latin typeface="Verdana"/>
                <a:cs typeface="Verdana"/>
              </a:rPr>
              <a:t> </a:t>
            </a:r>
            <a:r>
              <a:rPr lang="en-US" sz="2200" spc="-10" dirty="0" smtClean="0">
                <a:latin typeface="Verdana"/>
                <a:cs typeface="Verdana"/>
              </a:rPr>
              <a:t>r</a:t>
            </a:r>
            <a:r>
              <a:rPr sz="2200" spc="-15" dirty="0" smtClean="0">
                <a:latin typeface="Verdana"/>
                <a:cs typeface="Verdana"/>
              </a:rPr>
              <a:t>e</a:t>
            </a:r>
            <a:r>
              <a:rPr sz="2200" spc="-20" dirty="0" smtClean="0">
                <a:latin typeface="Verdana"/>
                <a:cs typeface="Verdana"/>
              </a:rPr>
              <a:t>so</a:t>
            </a:r>
            <a:r>
              <a:rPr sz="2200" spc="-15" dirty="0" smtClean="0">
                <a:latin typeface="Verdana"/>
                <a:cs typeface="Verdana"/>
              </a:rPr>
              <a:t>u</a:t>
            </a:r>
            <a:r>
              <a:rPr sz="2200" spc="-20" dirty="0" smtClean="0">
                <a:latin typeface="Verdana"/>
                <a:cs typeface="Verdana"/>
              </a:rPr>
              <a:t>rc</a:t>
            </a:r>
            <a:r>
              <a:rPr sz="2200" spc="-15" dirty="0" smtClean="0">
                <a:latin typeface="Verdana"/>
                <a:cs typeface="Verdana"/>
              </a:rPr>
              <a:t>e</a:t>
            </a:r>
            <a:r>
              <a:rPr sz="2200" spc="-20" dirty="0" smtClean="0">
                <a:latin typeface="Verdana"/>
                <a:cs typeface="Verdana"/>
              </a:rPr>
              <a:t>s</a:t>
            </a:r>
            <a:r>
              <a:rPr sz="2200" spc="-10" dirty="0">
                <a:latin typeface="Verdana"/>
                <a:cs typeface="Verdana"/>
              </a:rPr>
              <a:t>,</a:t>
            </a:r>
            <a:r>
              <a:rPr sz="2200" spc="45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alumni</a:t>
            </a:r>
            <a:r>
              <a:rPr sz="2200" spc="-10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re</a:t>
            </a:r>
            <a:r>
              <a:rPr sz="2200" spc="-20" dirty="0">
                <a:latin typeface="Verdana"/>
                <a:cs typeface="Verdana"/>
              </a:rPr>
              <a:t>c</a:t>
            </a:r>
            <a:r>
              <a:rPr sz="2200" spc="-15" dirty="0">
                <a:latin typeface="Verdana"/>
                <a:cs typeface="Verdana"/>
              </a:rPr>
              <a:t>onnection</a:t>
            </a:r>
            <a:r>
              <a:rPr sz="2200" spc="30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and</a:t>
            </a:r>
            <a:r>
              <a:rPr sz="2200" spc="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mo</a:t>
            </a:r>
            <a:r>
              <a:rPr sz="2200" spc="-15" dirty="0">
                <a:latin typeface="Verdana"/>
                <a:cs typeface="Verdana"/>
              </a:rPr>
              <a:t>re</a:t>
            </a:r>
            <a:endParaRPr sz="2200" dirty="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05181" y="4745887"/>
            <a:ext cx="3143219" cy="1828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384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T</a:t>
            </a:r>
            <a:r>
              <a:rPr dirty="0"/>
              <a:t>o f</a:t>
            </a:r>
            <a:r>
              <a:rPr spc="-5" dirty="0"/>
              <a:t>in</a:t>
            </a:r>
            <a:r>
              <a:rPr dirty="0"/>
              <a:t>d </a:t>
            </a:r>
            <a:r>
              <a:rPr spc="-10" dirty="0"/>
              <a:t>o</a:t>
            </a:r>
            <a:r>
              <a:rPr spc="-5" dirty="0"/>
              <a:t>u</a:t>
            </a:r>
            <a:r>
              <a:rPr dirty="0"/>
              <a:t>t</a:t>
            </a:r>
            <a:r>
              <a:rPr spc="10" dirty="0"/>
              <a:t> </a:t>
            </a:r>
            <a:r>
              <a:rPr spc="5" dirty="0"/>
              <a:t>m</a:t>
            </a:r>
            <a:r>
              <a:rPr spc="-10" dirty="0"/>
              <a:t>o</a:t>
            </a:r>
            <a:r>
              <a:rPr dirty="0"/>
              <a:t>re</a:t>
            </a:r>
            <a:r>
              <a:rPr spc="-20" dirty="0"/>
              <a:t> </a:t>
            </a:r>
            <a:r>
              <a:rPr spc="-5" dirty="0"/>
              <a:t>a</a:t>
            </a:r>
            <a:r>
              <a:rPr dirty="0"/>
              <a:t>b</a:t>
            </a:r>
            <a:r>
              <a:rPr spc="-10" dirty="0"/>
              <a:t>o</a:t>
            </a:r>
            <a:r>
              <a:rPr spc="-5" dirty="0"/>
              <a:t>u</a:t>
            </a:r>
            <a:r>
              <a:rPr dirty="0"/>
              <a:t>t I</a:t>
            </a:r>
            <a:r>
              <a:rPr spc="-5" dirty="0"/>
              <a:t>EEE</a:t>
            </a:r>
            <a:r>
              <a:rPr spc="-10" dirty="0"/>
              <a:t>-</a:t>
            </a:r>
            <a:r>
              <a:rPr spc="5" dirty="0"/>
              <a:t>H</a:t>
            </a:r>
            <a:r>
              <a:rPr dirty="0"/>
              <a:t>KN</a:t>
            </a:r>
          </a:p>
        </p:txBody>
      </p:sp>
      <p:sp>
        <p:nvSpPr>
          <p:cNvPr id="11" name="object 12"/>
          <p:cNvSpPr/>
          <p:nvPr/>
        </p:nvSpPr>
        <p:spPr>
          <a:xfrm>
            <a:off x="396105" y="6217710"/>
            <a:ext cx="823095" cy="5515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58329" y="1654096"/>
            <a:ext cx="140207" cy="263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58329" y="2787952"/>
            <a:ext cx="140207" cy="263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58329" y="3620056"/>
            <a:ext cx="140207" cy="263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458329" y="4452160"/>
            <a:ext cx="140207" cy="263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458329" y="5586016"/>
            <a:ext cx="140207" cy="263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788530" y="1692705"/>
            <a:ext cx="7853045" cy="4301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22350">
              <a:lnSpc>
                <a:spcPts val="2380"/>
              </a:lnSpc>
            </a:pPr>
            <a:r>
              <a:rPr lang="en-US" sz="2200" spc="-15" dirty="0">
                <a:latin typeface="Verdana"/>
                <a:cs typeface="Verdana"/>
              </a:rPr>
              <a:t>Chap</a:t>
            </a:r>
            <a:r>
              <a:rPr lang="en-US" sz="2200" spc="-20" dirty="0">
                <a:latin typeface="Verdana"/>
                <a:cs typeface="Verdana"/>
              </a:rPr>
              <a:t>ter</a:t>
            </a:r>
            <a:r>
              <a:rPr lang="en-US" sz="2200" spc="-15" dirty="0">
                <a:latin typeface="Verdana"/>
                <a:cs typeface="Verdana"/>
              </a:rPr>
              <a:t>s</a:t>
            </a:r>
            <a:r>
              <a:rPr lang="en-US" sz="2200" spc="25" dirty="0">
                <a:latin typeface="Verdana"/>
                <a:cs typeface="Verdana"/>
              </a:rPr>
              <a:t> </a:t>
            </a:r>
            <a:r>
              <a:rPr lang="en-US" sz="2200" spc="-30" dirty="0">
                <a:latin typeface="Verdana"/>
                <a:cs typeface="Verdana"/>
              </a:rPr>
              <a:t>ma</a:t>
            </a:r>
            <a:r>
              <a:rPr lang="en-US" sz="2200" spc="-15" dirty="0">
                <a:latin typeface="Verdana"/>
                <a:cs typeface="Verdana"/>
              </a:rPr>
              <a:t>y</a:t>
            </a:r>
            <a:r>
              <a:rPr lang="en-US" sz="2200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in</a:t>
            </a:r>
            <a:r>
              <a:rPr lang="en-US" sz="2200" spc="-20" dirty="0">
                <a:latin typeface="Verdana"/>
                <a:cs typeface="Verdana"/>
              </a:rPr>
              <a:t>d</a:t>
            </a:r>
            <a:r>
              <a:rPr lang="en-US" sz="2200" spc="-15" dirty="0">
                <a:latin typeface="Verdana"/>
                <a:cs typeface="Verdana"/>
              </a:rPr>
              <a:t>u</a:t>
            </a:r>
            <a:r>
              <a:rPr lang="en-US" sz="2200" spc="-20" dirty="0">
                <a:latin typeface="Verdana"/>
                <a:cs typeface="Verdana"/>
              </a:rPr>
              <a:t>c</a:t>
            </a:r>
            <a:r>
              <a:rPr lang="en-US" sz="2200" spc="-10" dirty="0">
                <a:latin typeface="Verdana"/>
                <a:cs typeface="Verdana"/>
              </a:rPr>
              <a:t>t</a:t>
            </a:r>
            <a:r>
              <a:rPr lang="en-US" sz="2200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fa</a:t>
            </a:r>
            <a:r>
              <a:rPr lang="en-US" sz="2200" spc="-20" dirty="0">
                <a:latin typeface="Verdana"/>
                <a:cs typeface="Verdana"/>
              </a:rPr>
              <a:t>c</a:t>
            </a:r>
            <a:r>
              <a:rPr lang="en-US" sz="2200" spc="-15" dirty="0">
                <a:latin typeface="Verdana"/>
                <a:cs typeface="Verdana"/>
              </a:rPr>
              <a:t>ul</a:t>
            </a:r>
            <a:r>
              <a:rPr lang="en-US" sz="2200" spc="-25" dirty="0">
                <a:latin typeface="Verdana"/>
                <a:cs typeface="Verdana"/>
              </a:rPr>
              <a:t>t</a:t>
            </a:r>
            <a:r>
              <a:rPr lang="en-US" sz="2200" spc="-225" dirty="0">
                <a:latin typeface="Verdana"/>
                <a:cs typeface="Verdana"/>
              </a:rPr>
              <a:t>y</a:t>
            </a:r>
            <a:r>
              <a:rPr lang="en-US" sz="2200" spc="-10" dirty="0">
                <a:latin typeface="Verdana"/>
                <a:cs typeface="Verdana"/>
              </a:rPr>
              <a:t>,</a:t>
            </a:r>
            <a:r>
              <a:rPr lang="en-US" sz="2200" spc="20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g</a:t>
            </a:r>
            <a:r>
              <a:rPr lang="en-US" sz="2200" spc="-50" dirty="0">
                <a:latin typeface="Verdana"/>
                <a:cs typeface="Verdana"/>
              </a:rPr>
              <a:t>r</a:t>
            </a:r>
            <a:r>
              <a:rPr lang="en-US" sz="2200" spc="-15" dirty="0">
                <a:latin typeface="Verdana"/>
                <a:cs typeface="Verdana"/>
              </a:rPr>
              <a:t>a</a:t>
            </a:r>
            <a:r>
              <a:rPr lang="en-US" sz="2200" spc="-20" dirty="0">
                <a:latin typeface="Verdana"/>
                <a:cs typeface="Verdana"/>
              </a:rPr>
              <a:t>d</a:t>
            </a:r>
            <a:r>
              <a:rPr lang="en-US" sz="2200" spc="-15" dirty="0">
                <a:latin typeface="Verdana"/>
                <a:cs typeface="Verdana"/>
              </a:rPr>
              <a:t>uate,</a:t>
            </a:r>
            <a:r>
              <a:rPr lang="en-US" sz="2200" spc="15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and</a:t>
            </a:r>
            <a:r>
              <a:rPr lang="en-US" sz="2200" spc="5" dirty="0">
                <a:latin typeface="Verdana"/>
                <a:cs typeface="Verdana"/>
              </a:rPr>
              <a:t> </a:t>
            </a:r>
            <a:r>
              <a:rPr lang="en-US" sz="2200" spc="-20" dirty="0">
                <a:latin typeface="Verdana"/>
                <a:cs typeface="Verdana"/>
              </a:rPr>
              <a:t>pos</a:t>
            </a:r>
            <a:r>
              <a:rPr lang="en-US" sz="2200" spc="-60" dirty="0">
                <a:latin typeface="Verdana"/>
                <a:cs typeface="Verdana"/>
              </a:rPr>
              <a:t>t</a:t>
            </a:r>
            <a:r>
              <a:rPr lang="en-US" sz="2200" spc="-10" dirty="0">
                <a:latin typeface="Verdana"/>
                <a:cs typeface="Verdana"/>
              </a:rPr>
              <a:t>-</a:t>
            </a:r>
            <a:r>
              <a:rPr lang="en-US" sz="2200" spc="-15" dirty="0">
                <a:latin typeface="Verdana"/>
                <a:cs typeface="Verdana"/>
              </a:rPr>
              <a:t> g</a:t>
            </a:r>
            <a:r>
              <a:rPr lang="en-US" sz="2200" spc="-50" dirty="0">
                <a:latin typeface="Verdana"/>
                <a:cs typeface="Verdana"/>
              </a:rPr>
              <a:t>r</a:t>
            </a:r>
            <a:r>
              <a:rPr lang="en-US" sz="2200" spc="-15" dirty="0">
                <a:latin typeface="Verdana"/>
                <a:cs typeface="Verdana"/>
              </a:rPr>
              <a:t>aduate</a:t>
            </a:r>
            <a:r>
              <a:rPr lang="en-US" sz="2200" spc="15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students; chapters</a:t>
            </a:r>
            <a:r>
              <a:rPr lang="en-US" sz="2200" spc="25" dirty="0">
                <a:latin typeface="Verdana"/>
                <a:cs typeface="Verdana"/>
              </a:rPr>
              <a:t> </a:t>
            </a:r>
            <a:r>
              <a:rPr lang="en-US" sz="2200" spc="-25" dirty="0">
                <a:latin typeface="Verdana"/>
                <a:cs typeface="Verdana"/>
              </a:rPr>
              <a:t>m</a:t>
            </a:r>
            <a:r>
              <a:rPr lang="en-US" sz="2200" spc="-30" dirty="0">
                <a:latin typeface="Verdana"/>
                <a:cs typeface="Verdana"/>
              </a:rPr>
              <a:t>a</a:t>
            </a:r>
            <a:r>
              <a:rPr lang="en-US" sz="2200" spc="-15" dirty="0">
                <a:latin typeface="Verdana"/>
                <a:cs typeface="Verdana"/>
              </a:rPr>
              <a:t>y</a:t>
            </a:r>
            <a:r>
              <a:rPr lang="en-US" sz="2200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also</a:t>
            </a:r>
            <a:r>
              <a:rPr lang="en-US" sz="2200" spc="25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indu</a:t>
            </a:r>
            <a:r>
              <a:rPr lang="en-US" sz="2200" spc="-20" dirty="0">
                <a:latin typeface="Verdana"/>
                <a:cs typeface="Verdana"/>
              </a:rPr>
              <a:t>c</a:t>
            </a:r>
            <a:r>
              <a:rPr lang="en-US" sz="2200" spc="-10" dirty="0">
                <a:latin typeface="Verdana"/>
                <a:cs typeface="Verdana"/>
              </a:rPr>
              <a:t>t</a:t>
            </a:r>
            <a:r>
              <a:rPr lang="en-US" sz="2200" spc="-15" dirty="0">
                <a:latin typeface="Verdana"/>
                <a:cs typeface="Verdana"/>
              </a:rPr>
              <a:t> p</a:t>
            </a:r>
            <a:r>
              <a:rPr lang="en-US" sz="2200" spc="-20" dirty="0">
                <a:latin typeface="Verdana"/>
                <a:cs typeface="Verdana"/>
              </a:rPr>
              <a:t>rof</a:t>
            </a:r>
            <a:r>
              <a:rPr lang="en-US" sz="2200" spc="-15" dirty="0">
                <a:latin typeface="Verdana"/>
                <a:cs typeface="Verdana"/>
              </a:rPr>
              <a:t>e</a:t>
            </a:r>
            <a:r>
              <a:rPr lang="en-US" sz="2200" spc="-20" dirty="0">
                <a:latin typeface="Verdana"/>
                <a:cs typeface="Verdana"/>
              </a:rPr>
              <a:t>ssio</a:t>
            </a:r>
            <a:r>
              <a:rPr lang="en-US" sz="2200" spc="-15" dirty="0">
                <a:latin typeface="Verdana"/>
                <a:cs typeface="Verdana"/>
              </a:rPr>
              <a:t>nals</a:t>
            </a:r>
            <a:r>
              <a:rPr lang="en-US" sz="2200" spc="60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(</a:t>
            </a:r>
            <a:r>
              <a:rPr lang="en-US" sz="2200" spc="-20" dirty="0">
                <a:latin typeface="Verdana"/>
                <a:cs typeface="Verdana"/>
              </a:rPr>
              <a:t>mus</a:t>
            </a:r>
            <a:r>
              <a:rPr lang="en-US" sz="2200" spc="-10" dirty="0">
                <a:latin typeface="Verdana"/>
                <a:cs typeface="Verdana"/>
              </a:rPr>
              <a:t>t</a:t>
            </a:r>
            <a:r>
              <a:rPr lang="en-US" sz="2200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be</a:t>
            </a:r>
            <a:r>
              <a:rPr lang="en-US" sz="2200" spc="15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IEEE </a:t>
            </a:r>
            <a:r>
              <a:rPr lang="en-US" sz="2200" spc="-20" dirty="0">
                <a:latin typeface="Verdana"/>
                <a:cs typeface="Verdana"/>
              </a:rPr>
              <a:t>members</a:t>
            </a:r>
            <a:r>
              <a:rPr lang="en-US" sz="2200" spc="-10" dirty="0">
                <a:latin typeface="Verdana"/>
                <a:cs typeface="Verdana"/>
              </a:rPr>
              <a:t>)</a:t>
            </a:r>
            <a:endParaRPr lang="en-US" sz="2200" dirty="0">
              <a:latin typeface="Verdana"/>
              <a:cs typeface="Verdana"/>
            </a:endParaRPr>
          </a:p>
          <a:p>
            <a:pPr marL="12700" marR="6350">
              <a:lnSpc>
                <a:spcPts val="2380"/>
              </a:lnSpc>
              <a:spcBef>
                <a:spcPts val="1795"/>
              </a:spcBef>
            </a:pPr>
            <a:r>
              <a:rPr lang="en-US" sz="2200" spc="-15" dirty="0">
                <a:latin typeface="Verdana"/>
                <a:cs typeface="Verdana"/>
              </a:rPr>
              <a:t>IEEE-H</a:t>
            </a:r>
            <a:r>
              <a:rPr lang="en-US" sz="2200" spc="-20" dirty="0">
                <a:latin typeface="Verdana"/>
                <a:cs typeface="Verdana"/>
              </a:rPr>
              <a:t>KN</a:t>
            </a:r>
            <a:r>
              <a:rPr lang="en-US" sz="2200" spc="-10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is</a:t>
            </a:r>
            <a:r>
              <a:rPr lang="en-US" sz="2200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a</a:t>
            </a:r>
            <a:r>
              <a:rPr lang="en-US" sz="2200" spc="5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lifetime</a:t>
            </a:r>
            <a:r>
              <a:rPr lang="en-US" sz="2200" spc="15" dirty="0">
                <a:latin typeface="Verdana"/>
                <a:cs typeface="Verdana"/>
              </a:rPr>
              <a:t> </a:t>
            </a:r>
            <a:r>
              <a:rPr lang="en-US" sz="2200" spc="-20" dirty="0">
                <a:latin typeface="Verdana"/>
                <a:cs typeface="Verdana"/>
              </a:rPr>
              <a:t>desi</a:t>
            </a:r>
            <a:r>
              <a:rPr lang="en-US" sz="2200" spc="-15" dirty="0">
                <a:latin typeface="Verdana"/>
                <a:cs typeface="Verdana"/>
              </a:rPr>
              <a:t>gnation</a:t>
            </a:r>
            <a:r>
              <a:rPr lang="en-US" sz="2200" spc="30" dirty="0">
                <a:latin typeface="Verdana"/>
                <a:cs typeface="Verdana"/>
              </a:rPr>
              <a:t> </a:t>
            </a:r>
            <a:r>
              <a:rPr lang="en-US" sz="2200" spc="-20" dirty="0">
                <a:latin typeface="Verdana"/>
                <a:cs typeface="Verdana"/>
              </a:rPr>
              <a:t>w</a:t>
            </a:r>
            <a:r>
              <a:rPr lang="en-US" sz="2200" spc="-15" dirty="0">
                <a:latin typeface="Verdana"/>
                <a:cs typeface="Verdana"/>
              </a:rPr>
              <a:t>ith</a:t>
            </a:r>
            <a:r>
              <a:rPr lang="en-US" sz="2200" spc="-5" dirty="0">
                <a:latin typeface="Verdana"/>
                <a:cs typeface="Verdana"/>
              </a:rPr>
              <a:t> </a:t>
            </a:r>
            <a:r>
              <a:rPr lang="en-US" sz="2200" spc="-20" dirty="0">
                <a:latin typeface="Verdana"/>
                <a:cs typeface="Verdana"/>
              </a:rPr>
              <a:t>o</a:t>
            </a:r>
            <a:r>
              <a:rPr lang="en-US" sz="2200" spc="-15" dirty="0">
                <a:latin typeface="Verdana"/>
                <a:cs typeface="Verdana"/>
              </a:rPr>
              <a:t>nly</a:t>
            </a:r>
            <a:r>
              <a:rPr lang="en-US" sz="2200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a</a:t>
            </a:r>
            <a:r>
              <a:rPr lang="en-US" sz="2200" spc="5" dirty="0">
                <a:latin typeface="Verdana"/>
                <a:cs typeface="Verdana"/>
              </a:rPr>
              <a:t> </a:t>
            </a:r>
            <a:r>
              <a:rPr lang="en-US" sz="2200" spc="-20" dirty="0">
                <a:latin typeface="Verdana"/>
                <a:cs typeface="Verdana"/>
              </a:rPr>
              <a:t>o</a:t>
            </a:r>
            <a:r>
              <a:rPr lang="en-US" sz="2200" spc="-15" dirty="0">
                <a:latin typeface="Verdana"/>
                <a:cs typeface="Verdana"/>
              </a:rPr>
              <a:t>n</a:t>
            </a:r>
            <a:r>
              <a:rPr lang="en-US" sz="2200" spc="-10" dirty="0">
                <a:latin typeface="Verdana"/>
                <a:cs typeface="Verdana"/>
              </a:rPr>
              <a:t>e-</a:t>
            </a:r>
            <a:r>
              <a:rPr lang="en-US" sz="2200" spc="-20" dirty="0">
                <a:latin typeface="Verdana"/>
                <a:cs typeface="Verdana"/>
              </a:rPr>
              <a:t>tim</a:t>
            </a:r>
            <a:r>
              <a:rPr lang="en-US" sz="2200" spc="-15" dirty="0">
                <a:latin typeface="Verdana"/>
                <a:cs typeface="Verdana"/>
              </a:rPr>
              <a:t>e</a:t>
            </a:r>
            <a:r>
              <a:rPr lang="en-US" sz="2200" spc="-10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fee</a:t>
            </a:r>
            <a:r>
              <a:rPr lang="en-US" sz="2200" spc="15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at</a:t>
            </a:r>
            <a:r>
              <a:rPr lang="en-US" sz="2200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the</a:t>
            </a:r>
            <a:r>
              <a:rPr lang="en-US" sz="2200" spc="-10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ti</a:t>
            </a:r>
            <a:r>
              <a:rPr lang="en-US" sz="2200" spc="-20" dirty="0">
                <a:latin typeface="Verdana"/>
                <a:cs typeface="Verdana"/>
              </a:rPr>
              <a:t>me</a:t>
            </a:r>
            <a:r>
              <a:rPr lang="en-US" sz="2200" spc="5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of</a:t>
            </a:r>
            <a:r>
              <a:rPr lang="en-US" sz="2200" spc="10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induction</a:t>
            </a:r>
            <a:endParaRPr lang="en-US" sz="2200" dirty="0">
              <a:latin typeface="Verdana"/>
              <a:cs typeface="Verdana"/>
            </a:endParaRPr>
          </a:p>
          <a:p>
            <a:pPr marL="12700" marR="617220">
              <a:lnSpc>
                <a:spcPts val="2380"/>
              </a:lnSpc>
              <a:spcBef>
                <a:spcPts val="1795"/>
              </a:spcBef>
            </a:pPr>
            <a:r>
              <a:rPr lang="en-US" sz="2200" spc="-20" dirty="0">
                <a:latin typeface="Verdana"/>
                <a:cs typeface="Verdana"/>
              </a:rPr>
              <a:t>Al</a:t>
            </a:r>
            <a:r>
              <a:rPr lang="en-US" sz="2200" spc="-10" dirty="0">
                <a:latin typeface="Verdana"/>
                <a:cs typeface="Verdana"/>
              </a:rPr>
              <a:t>l</a:t>
            </a:r>
            <a:r>
              <a:rPr lang="en-US" sz="2200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IEEE-H</a:t>
            </a:r>
            <a:r>
              <a:rPr lang="en-US" sz="2200" spc="-20" dirty="0">
                <a:latin typeface="Verdana"/>
                <a:cs typeface="Verdana"/>
              </a:rPr>
              <a:t>KN</a:t>
            </a:r>
            <a:r>
              <a:rPr lang="en-US" sz="2200" spc="-5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student</a:t>
            </a:r>
            <a:r>
              <a:rPr lang="en-US" sz="2200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inductees</a:t>
            </a:r>
            <a:r>
              <a:rPr lang="en-US" sz="2200" spc="25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re</a:t>
            </a:r>
            <a:r>
              <a:rPr lang="en-US" sz="2200" spc="-20" dirty="0">
                <a:latin typeface="Verdana"/>
                <a:cs typeface="Verdana"/>
              </a:rPr>
              <a:t>c</a:t>
            </a:r>
            <a:r>
              <a:rPr lang="en-US" sz="2200" spc="-15" dirty="0">
                <a:latin typeface="Verdana"/>
                <a:cs typeface="Verdana"/>
              </a:rPr>
              <a:t>ei</a:t>
            </a:r>
            <a:r>
              <a:rPr lang="en-US" sz="2200" spc="-45" dirty="0">
                <a:latin typeface="Verdana"/>
                <a:cs typeface="Verdana"/>
              </a:rPr>
              <a:t>v</a:t>
            </a:r>
            <a:r>
              <a:rPr lang="en-US" sz="2200" spc="-15" dirty="0">
                <a:latin typeface="Verdana"/>
                <a:cs typeface="Verdana"/>
              </a:rPr>
              <a:t>e</a:t>
            </a:r>
            <a:r>
              <a:rPr lang="en-US" sz="2200" spc="25" dirty="0">
                <a:latin typeface="Verdana"/>
                <a:cs typeface="Verdana"/>
              </a:rPr>
              <a:t> </a:t>
            </a:r>
            <a:r>
              <a:rPr lang="en-US" sz="2200" spc="-20" dirty="0">
                <a:latin typeface="Verdana"/>
                <a:cs typeface="Verdana"/>
              </a:rPr>
              <a:t>o</a:t>
            </a:r>
            <a:r>
              <a:rPr lang="en-US" sz="2200" spc="-15" dirty="0">
                <a:latin typeface="Verdana"/>
                <a:cs typeface="Verdana"/>
              </a:rPr>
              <a:t>ne</a:t>
            </a:r>
            <a:r>
              <a:rPr lang="en-US" sz="2200" spc="5" dirty="0">
                <a:latin typeface="Verdana"/>
                <a:cs typeface="Verdana"/>
              </a:rPr>
              <a:t> </a:t>
            </a:r>
            <a:r>
              <a:rPr lang="en-US" sz="2200" spc="-45" dirty="0">
                <a:latin typeface="Verdana"/>
                <a:cs typeface="Verdana"/>
              </a:rPr>
              <a:t>y</a:t>
            </a:r>
            <a:r>
              <a:rPr lang="en-US" sz="2200" spc="-15" dirty="0">
                <a:latin typeface="Verdana"/>
                <a:cs typeface="Verdana"/>
              </a:rPr>
              <a:t>ear</a:t>
            </a:r>
            <a:r>
              <a:rPr lang="en-US" sz="2200" spc="15" dirty="0">
                <a:latin typeface="Verdana"/>
                <a:cs typeface="Verdana"/>
              </a:rPr>
              <a:t> </a:t>
            </a:r>
            <a:r>
              <a:rPr lang="en-US" sz="2200" spc="-20" dirty="0">
                <a:latin typeface="Verdana"/>
                <a:cs typeface="Verdana"/>
              </a:rPr>
              <a:t>o</a:t>
            </a:r>
            <a:r>
              <a:rPr lang="en-US" sz="2200" spc="-10" dirty="0">
                <a:latin typeface="Verdana"/>
                <a:cs typeface="Verdana"/>
              </a:rPr>
              <a:t>f</a:t>
            </a:r>
            <a:r>
              <a:rPr lang="en-US" sz="2200" spc="-15" dirty="0">
                <a:latin typeface="Verdana"/>
                <a:cs typeface="Verdana"/>
              </a:rPr>
              <a:t> IEEE</a:t>
            </a:r>
            <a:r>
              <a:rPr lang="en-US" sz="2200" spc="-5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student</a:t>
            </a:r>
            <a:r>
              <a:rPr lang="en-US" sz="2200" dirty="0">
                <a:latin typeface="Verdana"/>
                <a:cs typeface="Verdana"/>
              </a:rPr>
              <a:t> </a:t>
            </a:r>
            <a:r>
              <a:rPr lang="en-US" sz="2200" spc="-20" dirty="0">
                <a:latin typeface="Verdana"/>
                <a:cs typeface="Verdana"/>
              </a:rPr>
              <a:t>members</a:t>
            </a:r>
            <a:r>
              <a:rPr lang="en-US" sz="2200" spc="-15" dirty="0">
                <a:latin typeface="Verdana"/>
                <a:cs typeface="Verdana"/>
              </a:rPr>
              <a:t>hip</a:t>
            </a:r>
            <a:r>
              <a:rPr lang="en-US" sz="2200" spc="25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as</a:t>
            </a:r>
            <a:r>
              <a:rPr lang="en-US" sz="2200" spc="10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a</a:t>
            </a:r>
            <a:r>
              <a:rPr lang="en-US" sz="2200" spc="5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benefi</a:t>
            </a:r>
            <a:r>
              <a:rPr lang="en-US" sz="2200" spc="-10" dirty="0">
                <a:latin typeface="Verdana"/>
                <a:cs typeface="Verdana"/>
              </a:rPr>
              <a:t>t</a:t>
            </a:r>
            <a:endParaRPr lang="en-US" sz="2200" dirty="0">
              <a:latin typeface="Verdana"/>
              <a:cs typeface="Verdana"/>
            </a:endParaRPr>
          </a:p>
          <a:p>
            <a:pPr marL="12700" marR="78740">
              <a:lnSpc>
                <a:spcPts val="2380"/>
              </a:lnSpc>
              <a:spcBef>
                <a:spcPts val="1795"/>
              </a:spcBef>
            </a:pPr>
            <a:r>
              <a:rPr lang="en-US" sz="2200" spc="-20" dirty="0">
                <a:latin typeface="Verdana"/>
                <a:cs typeface="Verdana"/>
              </a:rPr>
              <a:t>Ar</a:t>
            </a:r>
            <a:r>
              <a:rPr lang="en-US" sz="2200" spc="-15" dirty="0">
                <a:latin typeface="Verdana"/>
                <a:cs typeface="Verdana"/>
              </a:rPr>
              <a:t>e</a:t>
            </a:r>
            <a:r>
              <a:rPr lang="en-US" sz="2200" spc="5" dirty="0">
                <a:latin typeface="Verdana"/>
                <a:cs typeface="Verdana"/>
              </a:rPr>
              <a:t> </a:t>
            </a:r>
            <a:r>
              <a:rPr lang="en-US" sz="2200" spc="-45" dirty="0">
                <a:latin typeface="Verdana"/>
                <a:cs typeface="Verdana"/>
              </a:rPr>
              <a:t>y</a:t>
            </a:r>
            <a:r>
              <a:rPr lang="en-US" sz="2200" spc="-15" dirty="0">
                <a:latin typeface="Verdana"/>
                <a:cs typeface="Verdana"/>
              </a:rPr>
              <a:t>ou</a:t>
            </a:r>
            <a:r>
              <a:rPr lang="en-US" sz="2200" spc="5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an</a:t>
            </a:r>
            <a:r>
              <a:rPr lang="en-US" sz="2200" spc="5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IEEE-H</a:t>
            </a:r>
            <a:r>
              <a:rPr lang="en-US" sz="2200" spc="-20" dirty="0">
                <a:latin typeface="Verdana"/>
                <a:cs typeface="Verdana"/>
              </a:rPr>
              <a:t>KN</a:t>
            </a:r>
            <a:r>
              <a:rPr lang="en-US" sz="2200" spc="-5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alu</a:t>
            </a:r>
            <a:r>
              <a:rPr lang="en-US" sz="2200" spc="-30" dirty="0">
                <a:latin typeface="Verdana"/>
                <a:cs typeface="Verdana"/>
              </a:rPr>
              <a:t>m</a:t>
            </a:r>
            <a:r>
              <a:rPr lang="en-US" sz="2200" spc="-15" dirty="0">
                <a:latin typeface="Verdana"/>
                <a:cs typeface="Verdana"/>
              </a:rPr>
              <a:t>?</a:t>
            </a:r>
            <a:r>
              <a:rPr lang="en-US" sz="2200" spc="5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I</a:t>
            </a:r>
            <a:r>
              <a:rPr lang="en-US" sz="2200" spc="-10" dirty="0">
                <a:latin typeface="Verdana"/>
                <a:cs typeface="Verdana"/>
              </a:rPr>
              <a:t>f</a:t>
            </a:r>
            <a:r>
              <a:rPr lang="en-US" sz="2200" dirty="0">
                <a:latin typeface="Verdana"/>
                <a:cs typeface="Verdana"/>
              </a:rPr>
              <a:t> </a:t>
            </a:r>
            <a:r>
              <a:rPr lang="en-US" sz="2200" spc="-20" dirty="0">
                <a:latin typeface="Verdana"/>
                <a:cs typeface="Verdana"/>
              </a:rPr>
              <a:t>s</a:t>
            </a:r>
            <a:r>
              <a:rPr lang="en-US" sz="2200" spc="-55" dirty="0">
                <a:latin typeface="Verdana"/>
                <a:cs typeface="Verdana"/>
              </a:rPr>
              <a:t>o</a:t>
            </a:r>
            <a:r>
              <a:rPr lang="en-US" sz="2200" spc="-10" dirty="0">
                <a:latin typeface="Verdana"/>
                <a:cs typeface="Verdana"/>
              </a:rPr>
              <a:t>,</a:t>
            </a:r>
            <a:r>
              <a:rPr lang="en-US" sz="2200" spc="20" dirty="0">
                <a:latin typeface="Verdana"/>
                <a:cs typeface="Verdana"/>
              </a:rPr>
              <a:t> </a:t>
            </a:r>
            <a:r>
              <a:rPr lang="en-US" sz="2200" spc="-20" dirty="0">
                <a:latin typeface="Verdana"/>
                <a:cs typeface="Verdana"/>
              </a:rPr>
              <a:t>c</a:t>
            </a:r>
            <a:r>
              <a:rPr lang="en-US" sz="2200" spc="-15" dirty="0">
                <a:latin typeface="Verdana"/>
                <a:cs typeface="Verdana"/>
              </a:rPr>
              <a:t>h</a:t>
            </a:r>
            <a:r>
              <a:rPr lang="en-US" sz="2200" spc="-20" dirty="0">
                <a:latin typeface="Verdana"/>
                <a:cs typeface="Verdana"/>
              </a:rPr>
              <a:t>ec</a:t>
            </a:r>
            <a:r>
              <a:rPr lang="en-US" sz="2200" spc="-15" dirty="0">
                <a:latin typeface="Verdana"/>
                <a:cs typeface="Verdana"/>
              </a:rPr>
              <a:t>k</a:t>
            </a:r>
            <a:r>
              <a:rPr lang="en-US" sz="2200" spc="25" dirty="0">
                <a:latin typeface="Verdana"/>
                <a:cs typeface="Verdana"/>
              </a:rPr>
              <a:t> </a:t>
            </a:r>
            <a:r>
              <a:rPr lang="en-US" sz="2200" spc="-45" dirty="0">
                <a:latin typeface="Verdana"/>
                <a:cs typeface="Verdana"/>
              </a:rPr>
              <a:t>y</a:t>
            </a:r>
            <a:r>
              <a:rPr lang="en-US" sz="2200" spc="-20" dirty="0">
                <a:latin typeface="Verdana"/>
                <a:cs typeface="Verdana"/>
              </a:rPr>
              <a:t>o</a:t>
            </a:r>
            <a:r>
              <a:rPr lang="en-US" sz="2200" spc="-15" dirty="0">
                <a:latin typeface="Verdana"/>
                <a:cs typeface="Verdana"/>
              </a:rPr>
              <a:t>ur</a:t>
            </a:r>
            <a:r>
              <a:rPr lang="en-US" sz="2200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IEEE membe</a:t>
            </a:r>
            <a:r>
              <a:rPr lang="en-US" sz="2200" spc="-20" dirty="0">
                <a:latin typeface="Verdana"/>
                <a:cs typeface="Verdana"/>
              </a:rPr>
              <a:t>rs</a:t>
            </a:r>
            <a:r>
              <a:rPr lang="en-US" sz="2200" spc="-15" dirty="0">
                <a:latin typeface="Verdana"/>
                <a:cs typeface="Verdana"/>
              </a:rPr>
              <a:t>hip</a:t>
            </a:r>
            <a:r>
              <a:rPr lang="en-US" sz="2200" spc="25" dirty="0">
                <a:latin typeface="Verdana"/>
                <a:cs typeface="Verdana"/>
              </a:rPr>
              <a:t> </a:t>
            </a:r>
            <a:r>
              <a:rPr lang="en-US" sz="2200" spc="-20" dirty="0">
                <a:latin typeface="Verdana"/>
                <a:cs typeface="Verdana"/>
              </a:rPr>
              <a:t>c</a:t>
            </a:r>
            <a:r>
              <a:rPr lang="en-US" sz="2200" spc="-15" dirty="0">
                <a:latin typeface="Verdana"/>
                <a:cs typeface="Verdana"/>
              </a:rPr>
              <a:t>ard…i</a:t>
            </a:r>
            <a:r>
              <a:rPr lang="en-US" sz="2200" spc="-10" dirty="0">
                <a:latin typeface="Verdana"/>
                <a:cs typeface="Verdana"/>
              </a:rPr>
              <a:t>f</a:t>
            </a:r>
            <a:r>
              <a:rPr lang="en-US" sz="2200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i</a:t>
            </a:r>
            <a:r>
              <a:rPr lang="en-US" sz="2200" spc="-10" dirty="0">
                <a:latin typeface="Verdana"/>
                <a:cs typeface="Verdana"/>
              </a:rPr>
              <a:t>t</a:t>
            </a:r>
            <a:r>
              <a:rPr lang="en-US" sz="2200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is</a:t>
            </a:r>
            <a:r>
              <a:rPr lang="en-US" sz="2200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n</a:t>
            </a:r>
            <a:r>
              <a:rPr lang="en-US" sz="2200" spc="-20" dirty="0">
                <a:latin typeface="Verdana"/>
                <a:cs typeface="Verdana"/>
              </a:rPr>
              <a:t>o</a:t>
            </a:r>
            <a:r>
              <a:rPr lang="en-US" sz="2200" spc="-10" dirty="0">
                <a:latin typeface="Verdana"/>
                <a:cs typeface="Verdana"/>
              </a:rPr>
              <a:t>t</a:t>
            </a:r>
            <a:r>
              <a:rPr lang="en-US" sz="2200" dirty="0">
                <a:latin typeface="Verdana"/>
                <a:cs typeface="Verdana"/>
              </a:rPr>
              <a:t> </a:t>
            </a:r>
            <a:r>
              <a:rPr lang="en-US" sz="2200" spc="-20" dirty="0">
                <a:latin typeface="Verdana"/>
                <a:cs typeface="Verdana"/>
              </a:rPr>
              <a:t>o</a:t>
            </a:r>
            <a:r>
              <a:rPr lang="en-US" sz="2200" spc="-15" dirty="0">
                <a:latin typeface="Verdana"/>
                <a:cs typeface="Verdana"/>
              </a:rPr>
              <a:t>n</a:t>
            </a:r>
            <a:r>
              <a:rPr lang="en-US" sz="2200" spc="-5" dirty="0">
                <a:latin typeface="Verdana"/>
                <a:cs typeface="Verdana"/>
              </a:rPr>
              <a:t> </a:t>
            </a:r>
            <a:r>
              <a:rPr lang="en-US" sz="2200" spc="-45" dirty="0">
                <a:latin typeface="Verdana"/>
                <a:cs typeface="Verdana"/>
              </a:rPr>
              <a:t>y</a:t>
            </a:r>
            <a:r>
              <a:rPr lang="en-US" sz="2200" spc="-20" dirty="0">
                <a:latin typeface="Verdana"/>
                <a:cs typeface="Verdana"/>
              </a:rPr>
              <a:t>o</a:t>
            </a:r>
            <a:r>
              <a:rPr lang="en-US" sz="2200" spc="-15" dirty="0">
                <a:latin typeface="Verdana"/>
                <a:cs typeface="Verdana"/>
              </a:rPr>
              <a:t>ur</a:t>
            </a:r>
            <a:r>
              <a:rPr lang="en-US" sz="2200" spc="15" dirty="0">
                <a:latin typeface="Verdana"/>
                <a:cs typeface="Verdana"/>
              </a:rPr>
              <a:t> </a:t>
            </a:r>
            <a:r>
              <a:rPr lang="en-US" sz="2200" spc="-20" dirty="0">
                <a:latin typeface="Verdana"/>
                <a:cs typeface="Verdana"/>
              </a:rPr>
              <a:t>c</a:t>
            </a:r>
            <a:r>
              <a:rPr lang="en-US" sz="2200" spc="-15" dirty="0">
                <a:latin typeface="Verdana"/>
                <a:cs typeface="Verdana"/>
              </a:rPr>
              <a:t>ard,</a:t>
            </a:r>
            <a:r>
              <a:rPr lang="en-US" sz="2200" spc="20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i</a:t>
            </a:r>
            <a:r>
              <a:rPr lang="en-US" sz="2200" spc="-10" dirty="0">
                <a:latin typeface="Verdana"/>
                <a:cs typeface="Verdana"/>
              </a:rPr>
              <a:t>t</a:t>
            </a:r>
            <a:r>
              <a:rPr lang="en-US" sz="2200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is</a:t>
            </a:r>
            <a:r>
              <a:rPr lang="en-US" sz="2200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n</a:t>
            </a:r>
            <a:r>
              <a:rPr lang="en-US" sz="2200" spc="-20" dirty="0">
                <a:latin typeface="Verdana"/>
                <a:cs typeface="Verdana"/>
              </a:rPr>
              <a:t>o</a:t>
            </a:r>
            <a:r>
              <a:rPr lang="en-US" sz="2200" spc="-10" dirty="0">
                <a:latin typeface="Verdana"/>
                <a:cs typeface="Verdana"/>
              </a:rPr>
              <a:t>t</a:t>
            </a:r>
            <a:r>
              <a:rPr lang="en-US" sz="2200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in</a:t>
            </a:r>
            <a:r>
              <a:rPr lang="en-US" sz="2200" spc="-10" dirty="0">
                <a:latin typeface="Verdana"/>
                <a:cs typeface="Verdana"/>
              </a:rPr>
              <a:t> </a:t>
            </a:r>
            <a:r>
              <a:rPr lang="en-US" sz="2200" spc="-45" dirty="0">
                <a:latin typeface="Verdana"/>
                <a:cs typeface="Verdana"/>
              </a:rPr>
              <a:t>y</a:t>
            </a:r>
            <a:r>
              <a:rPr lang="en-US" sz="2200" spc="-15" dirty="0">
                <a:latin typeface="Verdana"/>
                <a:cs typeface="Verdana"/>
              </a:rPr>
              <a:t>our</a:t>
            </a:r>
            <a:r>
              <a:rPr lang="en-US" sz="2200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re</a:t>
            </a:r>
            <a:r>
              <a:rPr lang="en-US" sz="2200" spc="-20" dirty="0">
                <a:latin typeface="Verdana"/>
                <a:cs typeface="Verdana"/>
              </a:rPr>
              <a:t>cor</a:t>
            </a:r>
            <a:r>
              <a:rPr lang="en-US" sz="2200" spc="-15" dirty="0">
                <a:latin typeface="Verdana"/>
                <a:cs typeface="Verdana"/>
              </a:rPr>
              <a:t>d.</a:t>
            </a:r>
            <a:r>
              <a:rPr lang="en-US" sz="2200" spc="30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Conta</a:t>
            </a:r>
            <a:r>
              <a:rPr lang="en-US" sz="2200" spc="-20" dirty="0">
                <a:latin typeface="Verdana"/>
                <a:cs typeface="Verdana"/>
              </a:rPr>
              <a:t>c</a:t>
            </a:r>
            <a:r>
              <a:rPr lang="en-US" sz="2200" spc="-10" dirty="0">
                <a:latin typeface="Verdana"/>
                <a:cs typeface="Verdana"/>
              </a:rPr>
              <a:t>t</a:t>
            </a:r>
            <a:r>
              <a:rPr lang="en-US" sz="2200" spc="10" dirty="0">
                <a:latin typeface="Verdana"/>
                <a:cs typeface="Verdana"/>
              </a:rPr>
              <a:t> </a:t>
            </a:r>
            <a:r>
              <a:rPr lang="en-US" sz="2200" u="heavy" spc="-15" dirty="0">
                <a:solidFill>
                  <a:srgbClr val="0066A1"/>
                </a:solidFill>
                <a:latin typeface="Verdana"/>
                <a:cs typeface="Verdana"/>
                <a:hlinkClick r:id="rId3"/>
              </a:rPr>
              <a:t>inf</a:t>
            </a:r>
            <a:r>
              <a:rPr lang="en-US" sz="2200" u="heavy" spc="-20" dirty="0">
                <a:solidFill>
                  <a:srgbClr val="0066A1"/>
                </a:solidFill>
                <a:latin typeface="Verdana"/>
                <a:cs typeface="Verdana"/>
                <a:hlinkClick r:id="rId3"/>
              </a:rPr>
              <a:t>o@hk</a:t>
            </a:r>
            <a:r>
              <a:rPr lang="en-US" sz="2200" u="heavy" spc="-15" dirty="0">
                <a:solidFill>
                  <a:srgbClr val="0066A1"/>
                </a:solidFill>
                <a:latin typeface="Verdana"/>
                <a:cs typeface="Verdana"/>
                <a:hlinkClick r:id="rId3"/>
              </a:rPr>
              <a:t>n.org</a:t>
            </a:r>
            <a:r>
              <a:rPr lang="en-US" sz="2200" spc="10" dirty="0">
                <a:solidFill>
                  <a:srgbClr val="0066A1"/>
                </a:solidFill>
                <a:latin typeface="Verdana"/>
                <a:cs typeface="Verdana"/>
                <a:hlinkClick r:id="rId3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to</a:t>
            </a:r>
            <a:r>
              <a:rPr lang="en-US" sz="2200" spc="5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update</a:t>
            </a:r>
            <a:r>
              <a:rPr lang="en-US" sz="2200" spc="15" dirty="0">
                <a:latin typeface="Verdana"/>
                <a:cs typeface="Verdana"/>
              </a:rPr>
              <a:t> </a:t>
            </a:r>
            <a:r>
              <a:rPr lang="en-US" sz="2200" spc="-45" dirty="0">
                <a:latin typeface="Verdana"/>
                <a:cs typeface="Verdana"/>
              </a:rPr>
              <a:t>y</a:t>
            </a:r>
            <a:r>
              <a:rPr lang="en-US" sz="2200" spc="-15" dirty="0">
                <a:latin typeface="Verdana"/>
                <a:cs typeface="Verdana"/>
              </a:rPr>
              <a:t>our</a:t>
            </a:r>
            <a:r>
              <a:rPr lang="en-US" sz="2200" spc="15" dirty="0">
                <a:latin typeface="Verdana"/>
                <a:cs typeface="Verdana"/>
              </a:rPr>
              <a:t> </a:t>
            </a:r>
            <a:r>
              <a:rPr lang="en-US" sz="2200" spc="-20" dirty="0">
                <a:latin typeface="Verdana"/>
                <a:cs typeface="Verdana"/>
              </a:rPr>
              <a:t>c</a:t>
            </a:r>
            <a:r>
              <a:rPr lang="en-US" sz="2200" spc="-15" dirty="0">
                <a:latin typeface="Verdana"/>
                <a:cs typeface="Verdana"/>
              </a:rPr>
              <a:t>ard</a:t>
            </a:r>
            <a:endParaRPr lang="en-US" sz="22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lang="en-US" sz="2200" spc="-135" dirty="0">
                <a:latin typeface="Verdana"/>
                <a:cs typeface="Verdana"/>
              </a:rPr>
              <a:t>W</a:t>
            </a:r>
            <a:r>
              <a:rPr lang="en-US" sz="2200" spc="-15" dirty="0">
                <a:latin typeface="Verdana"/>
                <a:cs typeface="Verdana"/>
              </a:rPr>
              <a:t>ant</a:t>
            </a:r>
            <a:r>
              <a:rPr lang="en-US" sz="2200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to</a:t>
            </a:r>
            <a:r>
              <a:rPr lang="en-US" sz="2200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find</a:t>
            </a:r>
            <a:r>
              <a:rPr lang="en-US" sz="2200" spc="5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alu</a:t>
            </a:r>
            <a:r>
              <a:rPr lang="en-US" sz="2200" spc="-30" dirty="0">
                <a:latin typeface="Verdana"/>
                <a:cs typeface="Verdana"/>
              </a:rPr>
              <a:t>m</a:t>
            </a:r>
            <a:r>
              <a:rPr lang="en-US" sz="2200" spc="-10" dirty="0">
                <a:latin typeface="Verdana"/>
                <a:cs typeface="Verdana"/>
              </a:rPr>
              <a:t>ni </a:t>
            </a:r>
            <a:r>
              <a:rPr lang="en-US" sz="2200" spc="-15" dirty="0">
                <a:latin typeface="Verdana"/>
                <a:cs typeface="Verdana"/>
              </a:rPr>
              <a:t>in</a:t>
            </a:r>
            <a:r>
              <a:rPr lang="en-US" sz="2200" spc="5" dirty="0">
                <a:latin typeface="Verdana"/>
                <a:cs typeface="Verdana"/>
              </a:rPr>
              <a:t> </a:t>
            </a:r>
            <a:r>
              <a:rPr lang="en-US" sz="2200" spc="-45" dirty="0">
                <a:latin typeface="Verdana"/>
                <a:cs typeface="Verdana"/>
              </a:rPr>
              <a:t>y</a:t>
            </a:r>
            <a:r>
              <a:rPr lang="en-US" sz="2200" spc="-20" dirty="0">
                <a:latin typeface="Verdana"/>
                <a:cs typeface="Verdana"/>
              </a:rPr>
              <a:t>o</a:t>
            </a:r>
            <a:r>
              <a:rPr lang="en-US" sz="2200" spc="-15" dirty="0">
                <a:latin typeface="Verdana"/>
                <a:cs typeface="Verdana"/>
              </a:rPr>
              <a:t>ur</a:t>
            </a:r>
            <a:r>
              <a:rPr lang="en-US" sz="2200" dirty="0">
                <a:latin typeface="Verdana"/>
                <a:cs typeface="Verdana"/>
              </a:rPr>
              <a:t> </a:t>
            </a:r>
            <a:r>
              <a:rPr lang="en-US" sz="2200" spc="-20" dirty="0">
                <a:latin typeface="Verdana"/>
                <a:cs typeface="Verdana"/>
              </a:rPr>
              <a:t>Sectio</a:t>
            </a:r>
            <a:r>
              <a:rPr lang="en-US" sz="2200" spc="-15" dirty="0">
                <a:latin typeface="Verdana"/>
                <a:cs typeface="Verdana"/>
              </a:rPr>
              <a:t>n?</a:t>
            </a:r>
            <a:r>
              <a:rPr lang="en-US" sz="2200" spc="15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Ju</a:t>
            </a:r>
            <a:r>
              <a:rPr lang="en-US" sz="2200" spc="-20" dirty="0">
                <a:latin typeface="Verdana"/>
                <a:cs typeface="Verdana"/>
              </a:rPr>
              <a:t>s</a:t>
            </a:r>
            <a:r>
              <a:rPr lang="en-US" sz="2200" spc="-10" dirty="0">
                <a:latin typeface="Verdana"/>
                <a:cs typeface="Verdana"/>
              </a:rPr>
              <a:t>t</a:t>
            </a:r>
            <a:r>
              <a:rPr lang="en-US" sz="2200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a</a:t>
            </a:r>
            <a:r>
              <a:rPr lang="en-US" sz="2200" spc="-20" dirty="0">
                <a:latin typeface="Verdana"/>
                <a:cs typeface="Verdana"/>
              </a:rPr>
              <a:t>s</a:t>
            </a:r>
            <a:r>
              <a:rPr lang="en-US" sz="2200" spc="-15" dirty="0">
                <a:latin typeface="Verdana"/>
                <a:cs typeface="Verdana"/>
              </a:rPr>
              <a:t>k</a:t>
            </a:r>
            <a:r>
              <a:rPr lang="en-US" sz="2200" spc="10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u</a:t>
            </a:r>
            <a:r>
              <a:rPr lang="en-US" sz="2200" spc="-20" dirty="0">
                <a:latin typeface="Verdana"/>
                <a:cs typeface="Verdana"/>
              </a:rPr>
              <a:t>s</a:t>
            </a:r>
            <a:r>
              <a:rPr lang="en-US" sz="2200" spc="-10" dirty="0">
                <a:latin typeface="Verdana"/>
                <a:cs typeface="Verdana"/>
              </a:rPr>
              <a:t>!</a:t>
            </a:r>
            <a:endParaRPr lang="en-US" sz="22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45630" y="222392"/>
            <a:ext cx="8252739" cy="738664"/>
          </a:xfrm>
          <a:prstGeom prst="rect">
            <a:avLst/>
          </a:prstGeom>
        </p:spPr>
        <p:txBody>
          <a:bodyPr vert="horz" wrap="square" lIns="0" tIns="24384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dirty="0"/>
              <a:t>Ot</a:t>
            </a:r>
            <a:r>
              <a:rPr spc="-5" dirty="0"/>
              <a:t>he</a:t>
            </a:r>
            <a:r>
              <a:rPr dirty="0"/>
              <a:t>r </a:t>
            </a:r>
            <a:r>
              <a:rPr lang="en-US" spc="-5" dirty="0"/>
              <a:t>I</a:t>
            </a:r>
            <a:r>
              <a:rPr spc="5" dirty="0" smtClean="0"/>
              <a:t>m</a:t>
            </a:r>
            <a:r>
              <a:rPr dirty="0" smtClean="0"/>
              <a:t>p</a:t>
            </a:r>
            <a:r>
              <a:rPr spc="-10" dirty="0" smtClean="0"/>
              <a:t>o</a:t>
            </a:r>
            <a:r>
              <a:rPr dirty="0" smtClean="0"/>
              <a:t>rt</a:t>
            </a:r>
            <a:r>
              <a:rPr spc="-5" dirty="0" smtClean="0"/>
              <a:t>an</a:t>
            </a:r>
            <a:r>
              <a:rPr dirty="0" smtClean="0"/>
              <a:t>t</a:t>
            </a:r>
            <a:r>
              <a:rPr spc="-15" dirty="0" smtClean="0"/>
              <a:t> </a:t>
            </a:r>
            <a:r>
              <a:rPr lang="en-US" spc="-5" dirty="0"/>
              <a:t>I</a:t>
            </a:r>
            <a:r>
              <a:rPr spc="-5" dirty="0" smtClean="0"/>
              <a:t>n</a:t>
            </a:r>
            <a:r>
              <a:rPr dirty="0" smtClean="0"/>
              <a:t>f</a:t>
            </a:r>
            <a:r>
              <a:rPr spc="-5" dirty="0" smtClean="0"/>
              <a:t>o</a:t>
            </a:r>
            <a:r>
              <a:rPr dirty="0" smtClean="0"/>
              <a:t>r</a:t>
            </a:r>
            <a:r>
              <a:rPr spc="5" dirty="0" smtClean="0"/>
              <a:t>m</a:t>
            </a:r>
            <a:r>
              <a:rPr spc="-5" dirty="0" smtClean="0"/>
              <a:t>a</a:t>
            </a:r>
            <a:r>
              <a:rPr dirty="0" smtClean="0"/>
              <a:t>t</a:t>
            </a:r>
            <a:r>
              <a:rPr spc="-5" dirty="0" smtClean="0"/>
              <a:t>i</a:t>
            </a:r>
            <a:r>
              <a:rPr spc="-10" dirty="0" smtClean="0"/>
              <a:t>o</a:t>
            </a:r>
            <a:r>
              <a:rPr dirty="0" smtClean="0"/>
              <a:t>n</a:t>
            </a:r>
            <a:endParaRPr dirty="0"/>
          </a:p>
        </p:txBody>
      </p:sp>
      <p:sp>
        <p:nvSpPr>
          <p:cNvPr id="12" name="object 3"/>
          <p:cNvSpPr txBox="1"/>
          <p:nvPr/>
        </p:nvSpPr>
        <p:spPr>
          <a:xfrm>
            <a:off x="76200" y="6627685"/>
            <a:ext cx="19621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 smtClean="0">
                <a:solidFill>
                  <a:srgbClr val="8A8A8A"/>
                </a:solidFill>
                <a:latin typeface="Verdana"/>
                <a:cs typeface="Verdana"/>
              </a:rPr>
              <a:t>1</a:t>
            </a:r>
            <a:r>
              <a:rPr lang="en-US" sz="1050" dirty="0">
                <a:solidFill>
                  <a:srgbClr val="8A8A8A"/>
                </a:solidFill>
                <a:latin typeface="Verdana"/>
                <a:cs typeface="Verdana"/>
              </a:rPr>
              <a:t>4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13" name="object 12"/>
          <p:cNvSpPr/>
          <p:nvPr/>
        </p:nvSpPr>
        <p:spPr>
          <a:xfrm>
            <a:off x="396105" y="6217710"/>
            <a:ext cx="823095" cy="5515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630" y="318135"/>
            <a:ext cx="8252739" cy="977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5595">
              <a:lnSpc>
                <a:spcPct val="100000"/>
              </a:lnSpc>
            </a:pPr>
            <a:r>
              <a:rPr spc="-5" dirty="0"/>
              <a:t>Lea</a:t>
            </a:r>
            <a:r>
              <a:rPr dirty="0"/>
              <a:t>d</a:t>
            </a:r>
            <a:r>
              <a:rPr spc="-5" dirty="0"/>
              <a:t>e</a:t>
            </a:r>
            <a:r>
              <a:rPr dirty="0"/>
              <a:t>r</a:t>
            </a:r>
            <a:r>
              <a:rPr spc="-5" dirty="0"/>
              <a:t>ship</a:t>
            </a:r>
          </a:p>
        </p:txBody>
      </p:sp>
      <p:sp>
        <p:nvSpPr>
          <p:cNvPr id="5" name="object 5"/>
          <p:cNvSpPr/>
          <p:nvPr/>
        </p:nvSpPr>
        <p:spPr>
          <a:xfrm>
            <a:off x="458330" y="1687626"/>
            <a:ext cx="140207" cy="263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88530" y="1688640"/>
            <a:ext cx="7752080" cy="134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200" spc="-15" dirty="0">
                <a:latin typeface="Verdana"/>
                <a:cs typeface="Verdana"/>
              </a:rPr>
              <a:t>IEEE-H</a:t>
            </a:r>
            <a:r>
              <a:rPr sz="2200" spc="-20" dirty="0">
                <a:latin typeface="Verdana"/>
                <a:cs typeface="Verdana"/>
              </a:rPr>
              <a:t>KN</a:t>
            </a:r>
            <a:r>
              <a:rPr sz="2200" spc="-5" dirty="0">
                <a:latin typeface="Verdana"/>
                <a:cs typeface="Verdana"/>
              </a:rPr>
              <a:t> </a:t>
            </a:r>
            <a:r>
              <a:rPr lang="en-US" sz="2200" spc="-20" dirty="0">
                <a:latin typeface="Verdana"/>
                <a:cs typeface="Verdana"/>
              </a:rPr>
              <a:t>C</a:t>
            </a:r>
            <a:r>
              <a:rPr sz="2200" spc="-15" dirty="0" smtClean="0">
                <a:latin typeface="Verdana"/>
                <a:cs typeface="Verdana"/>
              </a:rPr>
              <a:t>hapters</a:t>
            </a:r>
            <a:r>
              <a:rPr sz="2200" spc="25" dirty="0" smtClean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organi</a:t>
            </a:r>
            <a:r>
              <a:rPr sz="2200" spc="-30" dirty="0">
                <a:latin typeface="Verdana"/>
                <a:cs typeface="Verdana"/>
              </a:rPr>
              <a:t>z</a:t>
            </a:r>
            <a:r>
              <a:rPr sz="2200" spc="-15" dirty="0">
                <a:latin typeface="Verdana"/>
                <a:cs typeface="Verdana"/>
              </a:rPr>
              <a:t>e</a:t>
            </a:r>
            <a:r>
              <a:rPr sz="2200" spc="15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prog</a:t>
            </a:r>
            <a:r>
              <a:rPr sz="2200" spc="-50" dirty="0">
                <a:latin typeface="Verdana"/>
                <a:cs typeface="Verdana"/>
              </a:rPr>
              <a:t>r</a:t>
            </a:r>
            <a:r>
              <a:rPr sz="2200" spc="-20" dirty="0">
                <a:latin typeface="Verdana"/>
                <a:cs typeface="Verdana"/>
              </a:rPr>
              <a:t>ams</a:t>
            </a:r>
            <a:r>
              <a:rPr sz="2200" spc="35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at</a:t>
            </a:r>
            <a:r>
              <a:rPr sz="2200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al</a:t>
            </a:r>
            <a:r>
              <a:rPr sz="2200" spc="-10" dirty="0">
                <a:latin typeface="Verdana"/>
                <a:cs typeface="Verdana"/>
              </a:rPr>
              <a:t>l</a:t>
            </a:r>
            <a:r>
              <a:rPr sz="2200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le</a:t>
            </a:r>
            <a:r>
              <a:rPr sz="2200" spc="-45" dirty="0">
                <a:latin typeface="Verdana"/>
                <a:cs typeface="Verdana"/>
              </a:rPr>
              <a:t>v</a:t>
            </a:r>
            <a:r>
              <a:rPr sz="2200" spc="-15" dirty="0">
                <a:latin typeface="Verdana"/>
                <a:cs typeface="Verdana"/>
              </a:rPr>
              <a:t>els</a:t>
            </a:r>
            <a:r>
              <a:rPr sz="2200" spc="-10" dirty="0">
                <a:latin typeface="Verdana"/>
                <a:cs typeface="Verdana"/>
              </a:rPr>
              <a:t>, </a:t>
            </a:r>
            <a:r>
              <a:rPr sz="2200" spc="-20" dirty="0">
                <a:latin typeface="Verdana"/>
                <a:cs typeface="Verdana"/>
              </a:rPr>
              <a:t>s</a:t>
            </a:r>
            <a:r>
              <a:rPr sz="2200" spc="-15" dirty="0">
                <a:latin typeface="Verdana"/>
                <a:cs typeface="Verdana"/>
              </a:rPr>
              <a:t>u</a:t>
            </a:r>
            <a:r>
              <a:rPr sz="2200" spc="-20" dirty="0">
                <a:latin typeface="Verdana"/>
                <a:cs typeface="Verdana"/>
              </a:rPr>
              <a:t>c</a:t>
            </a:r>
            <a:r>
              <a:rPr sz="2200" spc="-15" dirty="0">
                <a:latin typeface="Verdana"/>
                <a:cs typeface="Verdana"/>
              </a:rPr>
              <a:t>h</a:t>
            </a:r>
            <a:r>
              <a:rPr sz="2200" spc="5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a</a:t>
            </a:r>
            <a:r>
              <a:rPr sz="2200" spc="-20" dirty="0">
                <a:latin typeface="Verdana"/>
                <a:cs typeface="Verdana"/>
              </a:rPr>
              <a:t>s</a:t>
            </a:r>
            <a:r>
              <a:rPr sz="2200" spc="-10" dirty="0">
                <a:latin typeface="Verdana"/>
                <a:cs typeface="Verdana"/>
              </a:rPr>
              <a:t>:</a:t>
            </a:r>
            <a:r>
              <a:rPr sz="2200" spc="2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men</a:t>
            </a:r>
            <a:r>
              <a:rPr sz="2200" spc="-15" dirty="0">
                <a:latin typeface="Verdana"/>
                <a:cs typeface="Verdana"/>
              </a:rPr>
              <a:t>toring</a:t>
            </a:r>
            <a:r>
              <a:rPr sz="2200" spc="5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undercla</a:t>
            </a:r>
            <a:r>
              <a:rPr sz="2200" spc="-20" dirty="0">
                <a:latin typeface="Verdana"/>
                <a:cs typeface="Verdana"/>
              </a:rPr>
              <a:t>ssmen</a:t>
            </a:r>
            <a:r>
              <a:rPr sz="2200" spc="40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and</a:t>
            </a:r>
            <a:r>
              <a:rPr sz="2200" spc="5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t</a:t>
            </a:r>
            <a:r>
              <a:rPr sz="2200" spc="-50" dirty="0">
                <a:latin typeface="Verdana"/>
                <a:cs typeface="Verdana"/>
              </a:rPr>
              <a:t>r</a:t>
            </a:r>
            <a:r>
              <a:rPr sz="2200" spc="-15" dirty="0">
                <a:latin typeface="Verdana"/>
                <a:cs typeface="Verdana"/>
              </a:rPr>
              <a:t>ansfe</a:t>
            </a:r>
            <a:r>
              <a:rPr sz="2200" spc="-20" dirty="0">
                <a:latin typeface="Verdana"/>
                <a:cs typeface="Verdana"/>
              </a:rPr>
              <a:t>rs</a:t>
            </a:r>
            <a:r>
              <a:rPr sz="2200" spc="-10" dirty="0">
                <a:latin typeface="Verdana"/>
                <a:cs typeface="Verdana"/>
              </a:rPr>
              <a:t>;</a:t>
            </a:r>
            <a:r>
              <a:rPr sz="2200" spc="-15" dirty="0">
                <a:latin typeface="Verdana"/>
                <a:cs typeface="Verdana"/>
              </a:rPr>
              <a:t> hosting</a:t>
            </a:r>
            <a:r>
              <a:rPr sz="2200" spc="15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te</a:t>
            </a:r>
            <a:r>
              <a:rPr sz="2200" spc="-20" dirty="0">
                <a:latin typeface="Verdana"/>
                <a:cs typeface="Verdana"/>
              </a:rPr>
              <a:t>c</a:t>
            </a:r>
            <a:r>
              <a:rPr sz="2200" spc="-15" dirty="0">
                <a:latin typeface="Verdana"/>
                <a:cs typeface="Verdana"/>
              </a:rPr>
              <a:t>h</a:t>
            </a:r>
            <a:r>
              <a:rPr sz="2200" spc="5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talks</a:t>
            </a:r>
            <a:r>
              <a:rPr sz="2200" spc="10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and</a:t>
            </a:r>
            <a:r>
              <a:rPr sz="2200" spc="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c</a:t>
            </a:r>
            <a:r>
              <a:rPr sz="2200" spc="-15" dirty="0">
                <a:latin typeface="Verdana"/>
                <a:cs typeface="Verdana"/>
              </a:rPr>
              <a:t>areer</a:t>
            </a:r>
            <a:r>
              <a:rPr sz="2200" spc="25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fairs</a:t>
            </a:r>
            <a:r>
              <a:rPr sz="2200" spc="-10" dirty="0">
                <a:latin typeface="Verdana"/>
                <a:cs typeface="Verdana"/>
              </a:rPr>
              <a:t>;</a:t>
            </a:r>
            <a:r>
              <a:rPr sz="2200" spc="2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s</a:t>
            </a:r>
            <a:r>
              <a:rPr sz="2200" spc="-15" dirty="0">
                <a:latin typeface="Verdana"/>
                <a:cs typeface="Verdana"/>
              </a:rPr>
              <a:t>upporting</a:t>
            </a:r>
            <a:r>
              <a:rPr sz="2200" spc="2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ro</a:t>
            </a:r>
            <a:r>
              <a:rPr sz="2200" spc="-15" dirty="0">
                <a:latin typeface="Verdana"/>
                <a:cs typeface="Verdana"/>
              </a:rPr>
              <a:t>botics</a:t>
            </a:r>
            <a:r>
              <a:rPr sz="2200" spc="-10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clu</a:t>
            </a:r>
            <a:r>
              <a:rPr sz="2200" spc="-20" dirty="0">
                <a:latin typeface="Verdana"/>
                <a:cs typeface="Verdana"/>
              </a:rPr>
              <a:t>b</a:t>
            </a:r>
            <a:r>
              <a:rPr sz="2200" spc="-15" dirty="0">
                <a:latin typeface="Verdana"/>
                <a:cs typeface="Verdana"/>
              </a:rPr>
              <a:t>s</a:t>
            </a:r>
            <a:r>
              <a:rPr sz="2200" spc="10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and</a:t>
            </a:r>
            <a:r>
              <a:rPr sz="2200" spc="1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loc</a:t>
            </a:r>
            <a:r>
              <a:rPr sz="2200" spc="-10" dirty="0">
                <a:latin typeface="Verdana"/>
                <a:cs typeface="Verdana"/>
              </a:rPr>
              <a:t>al</a:t>
            </a:r>
            <a:r>
              <a:rPr sz="2200" spc="15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n</a:t>
            </a:r>
            <a:r>
              <a:rPr sz="2200" spc="-20" dirty="0">
                <a:latin typeface="Verdana"/>
                <a:cs typeface="Verdana"/>
              </a:rPr>
              <a:t>o</a:t>
            </a:r>
            <a:r>
              <a:rPr sz="2200" spc="-15" dirty="0">
                <a:latin typeface="Verdana"/>
                <a:cs typeface="Verdana"/>
              </a:rPr>
              <a:t>n-profi</a:t>
            </a:r>
            <a:r>
              <a:rPr sz="2200" spc="-10" dirty="0">
                <a:latin typeface="Verdana"/>
                <a:cs typeface="Verdana"/>
              </a:rPr>
              <a:t>t</a:t>
            </a:r>
            <a:r>
              <a:rPr sz="2200" spc="15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groups</a:t>
            </a:r>
            <a:endParaRPr sz="2200" dirty="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3313" y="3124200"/>
            <a:ext cx="6949087" cy="297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8" name="object 3"/>
          <p:cNvSpPr txBox="1"/>
          <p:nvPr/>
        </p:nvSpPr>
        <p:spPr>
          <a:xfrm>
            <a:off x="76200" y="6627685"/>
            <a:ext cx="19621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 smtClean="0">
                <a:solidFill>
                  <a:srgbClr val="8A8A8A"/>
                </a:solidFill>
                <a:latin typeface="Verdana"/>
                <a:cs typeface="Verdana"/>
              </a:rPr>
              <a:t>1</a:t>
            </a:r>
            <a:r>
              <a:rPr lang="en-US" sz="1050" dirty="0" smtClean="0">
                <a:solidFill>
                  <a:srgbClr val="8A8A8A"/>
                </a:solidFill>
                <a:latin typeface="Verdana"/>
                <a:cs typeface="Verdana"/>
              </a:rPr>
              <a:t>5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9" name="object 12"/>
          <p:cNvSpPr/>
          <p:nvPr/>
        </p:nvSpPr>
        <p:spPr>
          <a:xfrm>
            <a:off x="396105" y="6217710"/>
            <a:ext cx="823095" cy="5515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621771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Epsilon Nu Chapter</a:t>
            </a:r>
            <a:endParaRPr lang="en-US" sz="1400" b="1" i="1" dirty="0"/>
          </a:p>
          <a:p>
            <a:pPr algn="ctr"/>
            <a:r>
              <a:rPr lang="en-US" sz="1400" b="1" i="1" dirty="0" smtClean="0"/>
              <a:t>University of California – Los Angeles</a:t>
            </a:r>
            <a:endParaRPr lang="en-US" sz="1400" b="1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3840" rIns="0" bIns="0" rtlCol="0">
            <a:spAutoFit/>
          </a:bodyPr>
          <a:lstStyle/>
          <a:p>
            <a:pPr marL="1287145">
              <a:lnSpc>
                <a:spcPct val="100000"/>
              </a:lnSpc>
            </a:pPr>
            <a:r>
              <a:rPr spc="-5" dirty="0"/>
              <a:t>C</a:t>
            </a:r>
            <a:r>
              <a:rPr spc="-10" dirty="0"/>
              <a:t>o</a:t>
            </a:r>
            <a:r>
              <a:rPr spc="5" dirty="0"/>
              <a:t>mm</a:t>
            </a:r>
            <a:r>
              <a:rPr spc="-5" dirty="0"/>
              <a:t>uni</a:t>
            </a:r>
            <a:r>
              <a:rPr dirty="0"/>
              <a:t>ty</a:t>
            </a:r>
            <a:r>
              <a:rPr spc="-15" dirty="0"/>
              <a:t> </a:t>
            </a:r>
            <a:r>
              <a:rPr dirty="0"/>
              <a:t>I</a:t>
            </a:r>
            <a:r>
              <a:rPr spc="-5" dirty="0"/>
              <a:t>n</a:t>
            </a:r>
            <a:r>
              <a:rPr spc="5" dirty="0"/>
              <a:t>v</a:t>
            </a:r>
            <a:r>
              <a:rPr spc="-10" dirty="0"/>
              <a:t>o</a:t>
            </a:r>
            <a:r>
              <a:rPr spc="-5" dirty="0"/>
              <a:t>l</a:t>
            </a:r>
            <a:r>
              <a:rPr spc="5" dirty="0"/>
              <a:t>v</a:t>
            </a:r>
            <a:r>
              <a:rPr spc="-5" dirty="0"/>
              <a:t>e</a:t>
            </a:r>
            <a:r>
              <a:rPr spc="5" dirty="0"/>
              <a:t>m</a:t>
            </a:r>
            <a:r>
              <a:rPr spc="-5" dirty="0"/>
              <a:t>en</a:t>
            </a:r>
            <a:r>
              <a:rPr dirty="0"/>
              <a:t>t</a:t>
            </a:r>
          </a:p>
        </p:txBody>
      </p:sp>
      <p:sp>
        <p:nvSpPr>
          <p:cNvPr id="5" name="object 5"/>
          <p:cNvSpPr/>
          <p:nvPr/>
        </p:nvSpPr>
        <p:spPr>
          <a:xfrm>
            <a:off x="458330" y="1687626"/>
            <a:ext cx="140207" cy="263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88530" y="1688640"/>
            <a:ext cx="7651115" cy="134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200" spc="-15" dirty="0">
                <a:latin typeface="Verdana"/>
                <a:cs typeface="Verdana"/>
              </a:rPr>
              <a:t>The</a:t>
            </a:r>
            <a:r>
              <a:rPr sz="2200" spc="-10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2</a:t>
            </a:r>
            <a:r>
              <a:rPr sz="2200" spc="-15" dirty="0">
                <a:latin typeface="Verdana"/>
                <a:cs typeface="Verdana"/>
              </a:rPr>
              <a:t>3</a:t>
            </a:r>
            <a:r>
              <a:rPr sz="2200" spc="10" dirty="0">
                <a:latin typeface="Verdana"/>
                <a:cs typeface="Verdana"/>
              </a:rPr>
              <a:t> </a:t>
            </a:r>
            <a:r>
              <a:rPr lang="en-US" sz="2200" spc="-20" dirty="0" smtClean="0">
                <a:latin typeface="Verdana"/>
                <a:cs typeface="Verdana"/>
              </a:rPr>
              <a:t>Ch</a:t>
            </a:r>
            <a:r>
              <a:rPr sz="2200" spc="-15" dirty="0" smtClean="0">
                <a:latin typeface="Verdana"/>
                <a:cs typeface="Verdana"/>
              </a:rPr>
              <a:t>apters</a:t>
            </a:r>
            <a:r>
              <a:rPr sz="2200" spc="25" dirty="0" smtClean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re</a:t>
            </a:r>
            <a:r>
              <a:rPr sz="2200" spc="-20" dirty="0">
                <a:latin typeface="Verdana"/>
                <a:cs typeface="Verdana"/>
              </a:rPr>
              <a:t>c</a:t>
            </a:r>
            <a:r>
              <a:rPr sz="2200" spc="-15" dirty="0">
                <a:latin typeface="Verdana"/>
                <a:cs typeface="Verdana"/>
              </a:rPr>
              <a:t>ogni</a:t>
            </a:r>
            <a:r>
              <a:rPr sz="2200" spc="-30" dirty="0">
                <a:latin typeface="Verdana"/>
                <a:cs typeface="Verdana"/>
              </a:rPr>
              <a:t>z</a:t>
            </a:r>
            <a:r>
              <a:rPr sz="2200" spc="-15" dirty="0">
                <a:latin typeface="Verdana"/>
                <a:cs typeface="Verdana"/>
              </a:rPr>
              <a:t>ed</a:t>
            </a:r>
            <a:r>
              <a:rPr sz="2200" spc="40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as</a:t>
            </a:r>
            <a:r>
              <a:rPr sz="2200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OU</a:t>
            </a:r>
            <a:r>
              <a:rPr sz="2200" spc="-25" dirty="0">
                <a:latin typeface="Verdana"/>
                <a:cs typeface="Verdana"/>
              </a:rPr>
              <a:t>T</a:t>
            </a:r>
            <a:r>
              <a:rPr sz="2200" spc="-20" dirty="0">
                <a:latin typeface="Verdana"/>
                <a:cs typeface="Verdana"/>
              </a:rPr>
              <a:t>S</a:t>
            </a:r>
            <a:r>
              <a:rPr sz="2200" spc="-145" dirty="0">
                <a:latin typeface="Verdana"/>
                <a:cs typeface="Verdana"/>
              </a:rPr>
              <a:t>T</a:t>
            </a:r>
            <a:r>
              <a:rPr sz="2200" spc="-20" dirty="0">
                <a:latin typeface="Verdana"/>
                <a:cs typeface="Verdana"/>
              </a:rPr>
              <a:t>AN</a:t>
            </a:r>
            <a:r>
              <a:rPr sz="2200" spc="-25" dirty="0">
                <a:latin typeface="Verdana"/>
                <a:cs typeface="Verdana"/>
              </a:rPr>
              <a:t>D</a:t>
            </a:r>
            <a:r>
              <a:rPr sz="2200" spc="-15" dirty="0">
                <a:latin typeface="Verdana"/>
                <a:cs typeface="Verdana"/>
              </a:rPr>
              <a:t>ING CH</a:t>
            </a:r>
            <a:r>
              <a:rPr sz="2200" spc="-20" dirty="0">
                <a:latin typeface="Verdana"/>
                <a:cs typeface="Verdana"/>
              </a:rPr>
              <a:t>AP</a:t>
            </a:r>
            <a:r>
              <a:rPr sz="2200" spc="-15" dirty="0">
                <a:latin typeface="Verdana"/>
                <a:cs typeface="Verdana"/>
              </a:rPr>
              <a:t>TE</a:t>
            </a:r>
            <a:r>
              <a:rPr sz="2200" spc="-25" dirty="0">
                <a:latin typeface="Verdana"/>
                <a:cs typeface="Verdana"/>
              </a:rPr>
              <a:t>R</a:t>
            </a:r>
            <a:r>
              <a:rPr sz="2200" spc="-15" dirty="0">
                <a:latin typeface="Verdana"/>
                <a:cs typeface="Verdana"/>
              </a:rPr>
              <a:t>S</a:t>
            </a:r>
            <a:r>
              <a:rPr sz="2200" spc="-10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in</a:t>
            </a:r>
            <a:r>
              <a:rPr sz="2200" spc="-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201</a:t>
            </a:r>
            <a:r>
              <a:rPr sz="2200" spc="-15" dirty="0">
                <a:latin typeface="Verdana"/>
                <a:cs typeface="Verdana"/>
              </a:rPr>
              <a:t>2</a:t>
            </a:r>
            <a:r>
              <a:rPr sz="2200" spc="2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co</a:t>
            </a:r>
            <a:r>
              <a:rPr sz="2200" spc="-15" dirty="0">
                <a:latin typeface="Verdana"/>
                <a:cs typeface="Verdana"/>
              </a:rPr>
              <a:t>ntribu</a:t>
            </a:r>
            <a:r>
              <a:rPr sz="2200" spc="-20" dirty="0">
                <a:latin typeface="Verdana"/>
                <a:cs typeface="Verdana"/>
              </a:rPr>
              <a:t>te</a:t>
            </a:r>
            <a:r>
              <a:rPr sz="2200" spc="-15" dirty="0">
                <a:latin typeface="Verdana"/>
                <a:cs typeface="Verdana"/>
              </a:rPr>
              <a:t>d</a:t>
            </a:r>
            <a:r>
              <a:rPr sz="2200" spc="2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mor</a:t>
            </a:r>
            <a:r>
              <a:rPr sz="2200" spc="-15" dirty="0">
                <a:latin typeface="Verdana"/>
                <a:cs typeface="Verdana"/>
              </a:rPr>
              <a:t>e</a:t>
            </a:r>
            <a:r>
              <a:rPr sz="2200" spc="15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than</a:t>
            </a:r>
            <a:r>
              <a:rPr sz="2200" spc="-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50</a:t>
            </a:r>
            <a:r>
              <a:rPr sz="2200" spc="-10" dirty="0">
                <a:latin typeface="Verdana"/>
                <a:cs typeface="Verdana"/>
              </a:rPr>
              <a:t>,</a:t>
            </a:r>
            <a:r>
              <a:rPr sz="2200" spc="-20" dirty="0">
                <a:latin typeface="Verdana"/>
                <a:cs typeface="Verdana"/>
              </a:rPr>
              <a:t>000</a:t>
            </a:r>
            <a:r>
              <a:rPr sz="2200" spc="-15" dirty="0">
                <a:latin typeface="Verdana"/>
                <a:cs typeface="Verdana"/>
              </a:rPr>
              <a:t> h</a:t>
            </a:r>
            <a:r>
              <a:rPr sz="2200" spc="-20" dirty="0">
                <a:latin typeface="Verdana"/>
                <a:cs typeface="Verdana"/>
              </a:rPr>
              <a:t>o</a:t>
            </a:r>
            <a:r>
              <a:rPr sz="2200" spc="-15" dirty="0">
                <a:latin typeface="Verdana"/>
                <a:cs typeface="Verdana"/>
              </a:rPr>
              <a:t>urs</a:t>
            </a:r>
            <a:r>
              <a:rPr sz="2200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o</a:t>
            </a:r>
            <a:r>
              <a:rPr sz="2200" spc="-10" dirty="0">
                <a:latin typeface="Verdana"/>
                <a:cs typeface="Verdana"/>
              </a:rPr>
              <a:t>f</a:t>
            </a:r>
            <a:r>
              <a:rPr sz="2200" spc="10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commun</a:t>
            </a:r>
            <a:r>
              <a:rPr sz="2200" spc="-15" dirty="0">
                <a:latin typeface="Verdana"/>
                <a:cs typeface="Verdana"/>
              </a:rPr>
              <a:t>i</a:t>
            </a:r>
            <a:r>
              <a:rPr sz="2200" spc="-25" dirty="0">
                <a:latin typeface="Verdana"/>
                <a:cs typeface="Verdana"/>
              </a:rPr>
              <a:t>t</a:t>
            </a:r>
            <a:r>
              <a:rPr sz="2200" spc="-15" dirty="0">
                <a:latin typeface="Verdana"/>
                <a:cs typeface="Verdana"/>
              </a:rPr>
              <a:t>y</a:t>
            </a:r>
            <a:r>
              <a:rPr sz="2200" spc="10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s</a:t>
            </a:r>
            <a:r>
              <a:rPr sz="2200" spc="-15" dirty="0">
                <a:latin typeface="Verdana"/>
                <a:cs typeface="Verdana"/>
              </a:rPr>
              <a:t>ervice</a:t>
            </a:r>
            <a:r>
              <a:rPr sz="2200" spc="20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–</a:t>
            </a:r>
            <a:r>
              <a:rPr sz="2200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m</a:t>
            </a:r>
            <a:r>
              <a:rPr sz="2200" spc="-20" dirty="0">
                <a:latin typeface="Verdana"/>
                <a:cs typeface="Verdana"/>
              </a:rPr>
              <a:t>or</a:t>
            </a:r>
            <a:r>
              <a:rPr sz="2200" spc="-15" dirty="0">
                <a:latin typeface="Verdana"/>
                <a:cs typeface="Verdana"/>
              </a:rPr>
              <a:t>e</a:t>
            </a:r>
            <a:r>
              <a:rPr sz="2200" spc="15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than</a:t>
            </a:r>
            <a:r>
              <a:rPr sz="2200" spc="-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5</a:t>
            </a:r>
            <a:r>
              <a:rPr sz="2200" spc="-15" dirty="0">
                <a:latin typeface="Verdana"/>
                <a:cs typeface="Verdana"/>
              </a:rPr>
              <a:t>0</a:t>
            </a:r>
            <a:r>
              <a:rPr sz="2200" spc="10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h</a:t>
            </a:r>
            <a:r>
              <a:rPr sz="2200" spc="-20" dirty="0">
                <a:latin typeface="Verdana"/>
                <a:cs typeface="Verdana"/>
              </a:rPr>
              <a:t>o</a:t>
            </a:r>
            <a:r>
              <a:rPr sz="2200" spc="-15" dirty="0">
                <a:latin typeface="Verdana"/>
                <a:cs typeface="Verdana"/>
              </a:rPr>
              <a:t>urs</a:t>
            </a:r>
            <a:r>
              <a:rPr sz="2200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per pe</a:t>
            </a:r>
            <a:r>
              <a:rPr sz="2200" spc="-20" dirty="0">
                <a:latin typeface="Verdana"/>
                <a:cs typeface="Verdana"/>
              </a:rPr>
              <a:t>rs</a:t>
            </a:r>
            <a:r>
              <a:rPr sz="2200" spc="-15" dirty="0">
                <a:latin typeface="Verdana"/>
                <a:cs typeface="Verdana"/>
              </a:rPr>
              <a:t>on</a:t>
            </a:r>
            <a:endParaRPr sz="2200" dirty="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7041" y="3012079"/>
            <a:ext cx="8734092" cy="29455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8" name="object 3"/>
          <p:cNvSpPr txBox="1"/>
          <p:nvPr/>
        </p:nvSpPr>
        <p:spPr>
          <a:xfrm>
            <a:off x="76200" y="6627685"/>
            <a:ext cx="19621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 smtClean="0">
                <a:solidFill>
                  <a:srgbClr val="8A8A8A"/>
                </a:solidFill>
                <a:latin typeface="Verdana"/>
                <a:cs typeface="Verdana"/>
              </a:rPr>
              <a:t>1</a:t>
            </a:r>
            <a:r>
              <a:rPr lang="en-US" sz="1050" dirty="0" smtClean="0">
                <a:solidFill>
                  <a:srgbClr val="8A8A8A"/>
                </a:solidFill>
                <a:latin typeface="Verdana"/>
                <a:cs typeface="Verdana"/>
              </a:rPr>
              <a:t>6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10" name="object 12"/>
          <p:cNvSpPr/>
          <p:nvPr/>
        </p:nvSpPr>
        <p:spPr>
          <a:xfrm>
            <a:off x="396105" y="6217710"/>
            <a:ext cx="823095" cy="5515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2743200" y="6063821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Outstanding Chapter Award Ceremony</a:t>
            </a:r>
            <a:endParaRPr lang="en-US" sz="1400" b="1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24432" y="1714732"/>
            <a:ext cx="8084184" cy="1010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200" spc="-15" dirty="0">
                <a:latin typeface="Verdana"/>
                <a:cs typeface="Verdana"/>
              </a:rPr>
              <a:t>IEEE-H</a:t>
            </a:r>
            <a:r>
              <a:rPr sz="2200" spc="-20" dirty="0">
                <a:latin typeface="Verdana"/>
                <a:cs typeface="Verdana"/>
              </a:rPr>
              <a:t>KN</a:t>
            </a:r>
            <a:r>
              <a:rPr sz="2200" spc="-5" dirty="0">
                <a:latin typeface="Verdana"/>
                <a:cs typeface="Verdana"/>
              </a:rPr>
              <a:t> </a:t>
            </a:r>
            <a:r>
              <a:rPr lang="en-US" sz="2200" spc="-20" dirty="0">
                <a:latin typeface="Verdana"/>
                <a:cs typeface="Verdana"/>
              </a:rPr>
              <a:t>C</a:t>
            </a:r>
            <a:r>
              <a:rPr sz="2200" spc="-15" dirty="0" smtClean="0">
                <a:latin typeface="Verdana"/>
                <a:cs typeface="Verdana"/>
              </a:rPr>
              <a:t>hapters</a:t>
            </a:r>
            <a:r>
              <a:rPr sz="2200" spc="25" dirty="0" smtClean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are</a:t>
            </a:r>
            <a:r>
              <a:rPr sz="2200" spc="15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e</a:t>
            </a:r>
            <a:r>
              <a:rPr sz="2200" spc="-20" dirty="0">
                <a:latin typeface="Verdana"/>
                <a:cs typeface="Verdana"/>
              </a:rPr>
              <a:t>x</a:t>
            </a:r>
            <a:r>
              <a:rPr sz="2200" spc="-15" dirty="0">
                <a:latin typeface="Verdana"/>
                <a:cs typeface="Verdana"/>
              </a:rPr>
              <a:t>pected</a:t>
            </a:r>
            <a:r>
              <a:rPr sz="2200" spc="40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to</a:t>
            </a:r>
            <a:r>
              <a:rPr sz="2200" spc="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s</a:t>
            </a:r>
            <a:r>
              <a:rPr sz="2200" spc="-15" dirty="0">
                <a:latin typeface="Verdana"/>
                <a:cs typeface="Verdana"/>
              </a:rPr>
              <a:t>er</a:t>
            </a:r>
            <a:r>
              <a:rPr sz="2200" spc="-45" dirty="0">
                <a:latin typeface="Verdana"/>
                <a:cs typeface="Verdana"/>
              </a:rPr>
              <a:t>v</a:t>
            </a:r>
            <a:r>
              <a:rPr sz="2200" spc="-15" dirty="0">
                <a:latin typeface="Verdana"/>
                <a:cs typeface="Verdana"/>
              </a:rPr>
              <a:t>e</a:t>
            </a:r>
            <a:r>
              <a:rPr sz="2200" spc="2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ot</a:t>
            </a:r>
            <a:r>
              <a:rPr sz="2200" spc="-15" dirty="0">
                <a:latin typeface="Verdana"/>
                <a:cs typeface="Verdana"/>
              </a:rPr>
              <a:t>he</a:t>
            </a:r>
            <a:r>
              <a:rPr sz="2200" spc="-20" dirty="0">
                <a:latin typeface="Verdana"/>
                <a:cs typeface="Verdana"/>
              </a:rPr>
              <a:t>rs</a:t>
            </a:r>
            <a:r>
              <a:rPr sz="2200" spc="-10" dirty="0">
                <a:latin typeface="Verdana"/>
                <a:cs typeface="Verdana"/>
              </a:rPr>
              <a:t>:</a:t>
            </a:r>
            <a:r>
              <a:rPr sz="2200" spc="15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thei</a:t>
            </a:r>
            <a:r>
              <a:rPr sz="2200" spc="-10" dirty="0">
                <a:latin typeface="Verdana"/>
                <a:cs typeface="Verdana"/>
              </a:rPr>
              <a:t>r</a:t>
            </a:r>
            <a:r>
              <a:rPr sz="2200" spc="-15" dirty="0">
                <a:latin typeface="Verdana"/>
                <a:cs typeface="Verdana"/>
              </a:rPr>
              <a:t> depart</a:t>
            </a:r>
            <a:r>
              <a:rPr sz="2200" spc="-20" dirty="0">
                <a:latin typeface="Verdana"/>
                <a:cs typeface="Verdana"/>
              </a:rPr>
              <a:t>men</a:t>
            </a:r>
            <a:r>
              <a:rPr sz="2200" spc="-15" dirty="0">
                <a:latin typeface="Verdana"/>
                <a:cs typeface="Verdana"/>
              </a:rPr>
              <a:t>t</a:t>
            </a:r>
            <a:r>
              <a:rPr sz="2200" spc="-10" dirty="0">
                <a:latin typeface="Verdana"/>
                <a:cs typeface="Verdana"/>
              </a:rPr>
              <a:t>(</a:t>
            </a:r>
            <a:r>
              <a:rPr sz="2200" spc="-20" dirty="0">
                <a:latin typeface="Verdana"/>
                <a:cs typeface="Verdana"/>
              </a:rPr>
              <a:t>s</a:t>
            </a:r>
            <a:r>
              <a:rPr sz="2200" spc="-10" dirty="0">
                <a:latin typeface="Verdana"/>
                <a:cs typeface="Verdana"/>
              </a:rPr>
              <a:t>),</a:t>
            </a:r>
            <a:r>
              <a:rPr sz="2200" spc="45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thei</a:t>
            </a:r>
            <a:r>
              <a:rPr sz="2200" spc="-10" dirty="0">
                <a:latin typeface="Verdana"/>
                <a:cs typeface="Verdana"/>
              </a:rPr>
              <a:t>r </a:t>
            </a:r>
            <a:r>
              <a:rPr sz="2200" spc="-15" dirty="0">
                <a:latin typeface="Verdana"/>
                <a:cs typeface="Verdana"/>
              </a:rPr>
              <a:t>pee</a:t>
            </a:r>
            <a:r>
              <a:rPr sz="2200" spc="-20" dirty="0">
                <a:latin typeface="Verdana"/>
                <a:cs typeface="Verdana"/>
              </a:rPr>
              <a:t>rs</a:t>
            </a:r>
            <a:r>
              <a:rPr sz="2200" spc="-10" dirty="0">
                <a:latin typeface="Verdana"/>
                <a:cs typeface="Verdana"/>
              </a:rPr>
              <a:t>,</a:t>
            </a:r>
            <a:r>
              <a:rPr sz="2200" spc="30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thei</a:t>
            </a:r>
            <a:r>
              <a:rPr sz="2200" spc="-10" dirty="0">
                <a:latin typeface="Verdana"/>
                <a:cs typeface="Verdana"/>
              </a:rPr>
              <a:t>r </a:t>
            </a:r>
            <a:r>
              <a:rPr lang="en-US" sz="2200" spc="-15" dirty="0">
                <a:latin typeface="Verdana"/>
                <a:cs typeface="Verdana"/>
              </a:rPr>
              <a:t>u</a:t>
            </a:r>
            <a:r>
              <a:rPr sz="2200" spc="-15" dirty="0" smtClean="0">
                <a:latin typeface="Verdana"/>
                <a:cs typeface="Verdana"/>
              </a:rPr>
              <a:t>ni</a:t>
            </a:r>
            <a:r>
              <a:rPr sz="2200" spc="-45" dirty="0" smtClean="0">
                <a:latin typeface="Verdana"/>
                <a:cs typeface="Verdana"/>
              </a:rPr>
              <a:t>v</a:t>
            </a:r>
            <a:r>
              <a:rPr sz="2200" spc="-15" dirty="0" smtClean="0">
                <a:latin typeface="Verdana"/>
                <a:cs typeface="Verdana"/>
              </a:rPr>
              <a:t>ersi</a:t>
            </a:r>
            <a:r>
              <a:rPr sz="2200" spc="-25" dirty="0" smtClean="0">
                <a:latin typeface="Verdana"/>
                <a:cs typeface="Verdana"/>
              </a:rPr>
              <a:t>t</a:t>
            </a:r>
            <a:r>
              <a:rPr sz="2200" spc="-225" dirty="0" smtClean="0">
                <a:latin typeface="Verdana"/>
                <a:cs typeface="Verdana"/>
              </a:rPr>
              <a:t>y</a:t>
            </a:r>
            <a:r>
              <a:rPr sz="2200" spc="-10" dirty="0">
                <a:latin typeface="Verdana"/>
                <a:cs typeface="Verdana"/>
              </a:rPr>
              <a:t>,</a:t>
            </a:r>
            <a:r>
              <a:rPr sz="2200" spc="30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thei</a:t>
            </a:r>
            <a:r>
              <a:rPr sz="2200" spc="-10" dirty="0">
                <a:latin typeface="Verdana"/>
                <a:cs typeface="Verdana"/>
              </a:rPr>
              <a:t>r</a:t>
            </a:r>
            <a:r>
              <a:rPr sz="2200" dirty="0">
                <a:latin typeface="Verdana"/>
                <a:cs typeface="Verdana"/>
              </a:rPr>
              <a:t> </a:t>
            </a:r>
            <a:r>
              <a:rPr lang="en-US" sz="2200" spc="-20" dirty="0">
                <a:latin typeface="Verdana"/>
                <a:cs typeface="Verdana"/>
              </a:rPr>
              <a:t>s</a:t>
            </a:r>
            <a:r>
              <a:rPr sz="2200" spc="-15" dirty="0" smtClean="0">
                <a:latin typeface="Verdana"/>
                <a:cs typeface="Verdana"/>
              </a:rPr>
              <a:t>ection</a:t>
            </a:r>
            <a:r>
              <a:rPr lang="en-US" sz="2200" spc="-15" dirty="0" smtClean="0">
                <a:latin typeface="Verdana"/>
                <a:cs typeface="Verdana"/>
              </a:rPr>
              <a:t>,</a:t>
            </a:r>
            <a:r>
              <a:rPr sz="2200" spc="-15" dirty="0" smtClean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and</a:t>
            </a:r>
            <a:r>
              <a:rPr sz="2200" spc="5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thei</a:t>
            </a:r>
            <a:r>
              <a:rPr sz="2200" spc="-10" dirty="0">
                <a:latin typeface="Verdana"/>
                <a:cs typeface="Verdana"/>
              </a:rPr>
              <a:t>r</a:t>
            </a:r>
            <a:r>
              <a:rPr sz="2200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commun</a:t>
            </a:r>
            <a:r>
              <a:rPr sz="2200" spc="-15" dirty="0">
                <a:latin typeface="Verdana"/>
                <a:cs typeface="Verdana"/>
              </a:rPr>
              <a:t>i</a:t>
            </a:r>
            <a:r>
              <a:rPr sz="2200" spc="-25" dirty="0">
                <a:latin typeface="Verdana"/>
                <a:cs typeface="Verdana"/>
              </a:rPr>
              <a:t>t</a:t>
            </a:r>
            <a:r>
              <a:rPr sz="2200" spc="-15" dirty="0">
                <a:latin typeface="Verdana"/>
                <a:cs typeface="Verdana"/>
              </a:rPr>
              <a:t>y</a:t>
            </a:r>
            <a:endParaRPr sz="22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3840" rIns="0" bIns="0" rtlCol="0">
            <a:spAutoFit/>
          </a:bodyPr>
          <a:lstStyle/>
          <a:p>
            <a:pPr marL="3274695">
              <a:lnSpc>
                <a:spcPct val="100000"/>
              </a:lnSpc>
            </a:pPr>
            <a:r>
              <a:rPr spc="5" dirty="0"/>
              <a:t>S</a:t>
            </a:r>
            <a:r>
              <a:rPr spc="-5" dirty="0"/>
              <a:t>e</a:t>
            </a:r>
            <a:r>
              <a:rPr dirty="0"/>
              <a:t>r</a:t>
            </a:r>
            <a:r>
              <a:rPr spc="5" dirty="0"/>
              <a:t>v</a:t>
            </a:r>
            <a:r>
              <a:rPr spc="-5" dirty="0"/>
              <a:t>i</a:t>
            </a:r>
            <a:r>
              <a:rPr dirty="0"/>
              <a:t>ce</a:t>
            </a:r>
          </a:p>
        </p:txBody>
      </p:sp>
      <p:sp>
        <p:nvSpPr>
          <p:cNvPr id="7" name="object 7"/>
          <p:cNvSpPr/>
          <p:nvPr/>
        </p:nvSpPr>
        <p:spPr>
          <a:xfrm>
            <a:off x="1587500" y="2785541"/>
            <a:ext cx="5948418" cy="3311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8" name="object 3"/>
          <p:cNvSpPr txBox="1"/>
          <p:nvPr/>
        </p:nvSpPr>
        <p:spPr>
          <a:xfrm>
            <a:off x="76200" y="6627685"/>
            <a:ext cx="19621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 smtClean="0">
                <a:solidFill>
                  <a:srgbClr val="8A8A8A"/>
                </a:solidFill>
                <a:latin typeface="Verdana"/>
                <a:cs typeface="Verdana"/>
              </a:rPr>
              <a:t>1</a:t>
            </a:r>
            <a:r>
              <a:rPr lang="en-US" sz="1050" dirty="0" smtClean="0">
                <a:solidFill>
                  <a:srgbClr val="8A8A8A"/>
                </a:solidFill>
                <a:latin typeface="Verdana"/>
                <a:cs typeface="Verdana"/>
              </a:rPr>
              <a:t>7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9" name="object 12"/>
          <p:cNvSpPr/>
          <p:nvPr/>
        </p:nvSpPr>
        <p:spPr>
          <a:xfrm>
            <a:off x="396105" y="6217710"/>
            <a:ext cx="823095" cy="5515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0" name="object 5"/>
          <p:cNvSpPr/>
          <p:nvPr/>
        </p:nvSpPr>
        <p:spPr>
          <a:xfrm>
            <a:off x="434700" y="1728114"/>
            <a:ext cx="140207" cy="263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2774950" y="6152491"/>
            <a:ext cx="3573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Theta Mu Chapter</a:t>
            </a:r>
            <a:endParaRPr lang="en-US" sz="1400" b="1" i="1" dirty="0" smtClean="0"/>
          </a:p>
          <a:p>
            <a:pPr algn="ctr"/>
            <a:r>
              <a:rPr lang="en-US" sz="1400" b="1" i="1" dirty="0" smtClean="0"/>
              <a:t>State University of New York – </a:t>
            </a:r>
            <a:r>
              <a:rPr lang="en-US" sz="1400" b="1" i="1" smtClean="0"/>
              <a:t>Stoney Brook</a:t>
            </a:r>
            <a:endParaRPr lang="en-US" sz="1400" b="1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" y="4038600"/>
            <a:ext cx="1178325" cy="1380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345757"/>
            <a:ext cx="91440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2755" marR="6350" indent="-147955" algn="ctr">
              <a:lnSpc>
                <a:spcPct val="100000"/>
              </a:lnSpc>
            </a:pPr>
            <a:r>
              <a:rPr spc="-5" dirty="0"/>
              <a:t>Wh</a:t>
            </a:r>
            <a:r>
              <a:rPr dirty="0"/>
              <a:t>o </a:t>
            </a:r>
            <a:r>
              <a:rPr spc="-5" dirty="0"/>
              <a:t>i</a:t>
            </a:r>
            <a:r>
              <a:rPr dirty="0"/>
              <a:t>s</a:t>
            </a:r>
            <a:r>
              <a:rPr spc="5" dirty="0"/>
              <a:t> </a:t>
            </a:r>
            <a:r>
              <a:rPr dirty="0" smtClean="0"/>
              <a:t>I</a:t>
            </a:r>
            <a:r>
              <a:rPr spc="-5" dirty="0" smtClean="0"/>
              <a:t>EEE</a:t>
            </a:r>
            <a:r>
              <a:rPr spc="-10" dirty="0" smtClean="0"/>
              <a:t>-</a:t>
            </a:r>
            <a:r>
              <a:rPr spc="5" dirty="0" smtClean="0"/>
              <a:t>H</a:t>
            </a:r>
            <a:r>
              <a:rPr dirty="0" smtClean="0"/>
              <a:t>K</a:t>
            </a:r>
            <a:r>
              <a:rPr spc="-5" dirty="0" smtClean="0"/>
              <a:t>N</a:t>
            </a:r>
            <a:r>
              <a:rPr lang="en-US" spc="-5" dirty="0" smtClean="0"/>
              <a:t>?</a:t>
            </a:r>
            <a:endParaRPr sz="2800" dirty="0"/>
          </a:p>
        </p:txBody>
      </p:sp>
      <p:sp>
        <p:nvSpPr>
          <p:cNvPr id="6" name="object 6"/>
          <p:cNvSpPr/>
          <p:nvPr/>
        </p:nvSpPr>
        <p:spPr>
          <a:xfrm>
            <a:off x="355093" y="1648969"/>
            <a:ext cx="102107" cy="1798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560436" y="1600200"/>
            <a:ext cx="8507364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dirty="0">
                <a:latin typeface="Verdana"/>
                <a:cs typeface="Verdana"/>
              </a:rPr>
              <a:t>IEEE-HKN</a:t>
            </a:r>
            <a:r>
              <a:rPr spc="-10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m</a:t>
            </a:r>
            <a:r>
              <a:rPr spc="-10" dirty="0">
                <a:latin typeface="Verdana"/>
                <a:cs typeface="Verdana"/>
              </a:rPr>
              <a:t>e</a:t>
            </a:r>
            <a:r>
              <a:rPr dirty="0">
                <a:latin typeface="Verdana"/>
                <a:cs typeface="Verdana"/>
              </a:rPr>
              <a:t>mb</a:t>
            </a:r>
            <a:r>
              <a:rPr spc="-10" dirty="0">
                <a:latin typeface="Verdana"/>
                <a:cs typeface="Verdana"/>
              </a:rPr>
              <a:t>e</a:t>
            </a:r>
            <a:r>
              <a:rPr spc="-5" dirty="0">
                <a:latin typeface="Verdana"/>
                <a:cs typeface="Verdana"/>
              </a:rPr>
              <a:t>r</a:t>
            </a:r>
            <a:r>
              <a:rPr dirty="0">
                <a:latin typeface="Verdana"/>
                <a:cs typeface="Verdana"/>
              </a:rPr>
              <a:t>s</a:t>
            </a:r>
            <a:r>
              <a:rPr spc="-5" dirty="0">
                <a:latin typeface="Verdana"/>
                <a:cs typeface="Verdana"/>
              </a:rPr>
              <a:t> ar</a:t>
            </a:r>
            <a:r>
              <a:rPr dirty="0">
                <a:latin typeface="Verdana"/>
                <a:cs typeface="Verdana"/>
              </a:rPr>
              <a:t>e</a:t>
            </a:r>
            <a:r>
              <a:rPr spc="-10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on</a:t>
            </a:r>
            <a:r>
              <a:rPr spc="-5" dirty="0">
                <a:latin typeface="Verdana"/>
                <a:cs typeface="Verdana"/>
              </a:rPr>
              <a:t> th</a:t>
            </a:r>
            <a:r>
              <a:rPr dirty="0">
                <a:latin typeface="Verdana"/>
                <a:cs typeface="Verdana"/>
              </a:rPr>
              <a:t>e</a:t>
            </a:r>
            <a:r>
              <a:rPr spc="-10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Bo</a:t>
            </a:r>
            <a:r>
              <a:rPr spc="-5" dirty="0">
                <a:latin typeface="Verdana"/>
                <a:cs typeface="Verdana"/>
              </a:rPr>
              <a:t>ar</a:t>
            </a:r>
            <a:r>
              <a:rPr dirty="0">
                <a:latin typeface="Verdana"/>
                <a:cs typeface="Verdana"/>
              </a:rPr>
              <a:t>d</a:t>
            </a:r>
            <a:r>
              <a:rPr spc="-15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of </a:t>
            </a:r>
            <a:r>
              <a:rPr spc="-5" dirty="0">
                <a:latin typeface="Verdana"/>
                <a:cs typeface="Verdana"/>
              </a:rPr>
              <a:t>D</a:t>
            </a:r>
            <a:r>
              <a:rPr spc="-15" dirty="0">
                <a:latin typeface="Verdana"/>
                <a:cs typeface="Verdana"/>
              </a:rPr>
              <a:t>i</a:t>
            </a:r>
            <a:r>
              <a:rPr spc="-5" dirty="0">
                <a:latin typeface="Verdana"/>
                <a:cs typeface="Verdana"/>
              </a:rPr>
              <a:t>r</a:t>
            </a:r>
            <a:r>
              <a:rPr spc="-10" dirty="0">
                <a:latin typeface="Verdana"/>
                <a:cs typeface="Verdana"/>
              </a:rPr>
              <a:t>e</a:t>
            </a:r>
            <a:r>
              <a:rPr spc="-5" dirty="0">
                <a:latin typeface="Verdana"/>
                <a:cs typeface="Verdana"/>
              </a:rPr>
              <a:t>ct</a:t>
            </a:r>
            <a:r>
              <a:rPr dirty="0">
                <a:latin typeface="Verdana"/>
                <a:cs typeface="Verdana"/>
              </a:rPr>
              <a:t>o</a:t>
            </a:r>
            <a:r>
              <a:rPr spc="-5" dirty="0">
                <a:latin typeface="Verdana"/>
                <a:cs typeface="Verdana"/>
              </a:rPr>
              <a:t>r</a:t>
            </a:r>
            <a:r>
              <a:rPr dirty="0">
                <a:latin typeface="Verdana"/>
                <a:cs typeface="Verdana"/>
              </a:rPr>
              <a:t>s</a:t>
            </a:r>
            <a:r>
              <a:rPr spc="20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a</a:t>
            </a:r>
            <a:r>
              <a:rPr dirty="0">
                <a:latin typeface="Verdana"/>
                <a:cs typeface="Verdana"/>
              </a:rPr>
              <a:t>t</a:t>
            </a:r>
            <a:r>
              <a:rPr spc="-5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m</a:t>
            </a:r>
            <a:r>
              <a:rPr spc="-5" dirty="0">
                <a:latin typeface="Verdana"/>
                <a:cs typeface="Verdana"/>
              </a:rPr>
              <a:t>a</a:t>
            </a:r>
            <a:r>
              <a:rPr spc="-15" dirty="0">
                <a:latin typeface="Verdana"/>
                <a:cs typeface="Verdana"/>
              </a:rPr>
              <a:t>n</a:t>
            </a:r>
            <a:r>
              <a:rPr dirty="0">
                <a:latin typeface="Verdana"/>
                <a:cs typeface="Verdana"/>
              </a:rPr>
              <a:t>y</a:t>
            </a:r>
            <a:r>
              <a:rPr spc="-1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t</a:t>
            </a:r>
            <a:r>
              <a:rPr dirty="0">
                <a:latin typeface="Verdana"/>
                <a:cs typeface="Verdana"/>
              </a:rPr>
              <a:t>op </a:t>
            </a:r>
            <a:r>
              <a:rPr spc="-5" dirty="0">
                <a:latin typeface="Verdana"/>
                <a:cs typeface="Verdana"/>
              </a:rPr>
              <a:t>t</a:t>
            </a:r>
            <a:r>
              <a:rPr spc="-10" dirty="0">
                <a:latin typeface="Verdana"/>
                <a:cs typeface="Verdana"/>
              </a:rPr>
              <a:t>e</a:t>
            </a:r>
            <a:r>
              <a:rPr spc="-5" dirty="0">
                <a:latin typeface="Verdana"/>
                <a:cs typeface="Verdana"/>
              </a:rPr>
              <a:t>c</a:t>
            </a:r>
            <a:r>
              <a:rPr dirty="0">
                <a:latin typeface="Verdana"/>
                <a:cs typeface="Verdana"/>
              </a:rPr>
              <a:t>h</a:t>
            </a:r>
            <a:r>
              <a:rPr spc="10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c</a:t>
            </a:r>
            <a:r>
              <a:rPr dirty="0">
                <a:latin typeface="Verdana"/>
                <a:cs typeface="Verdana"/>
              </a:rPr>
              <a:t>omp</a:t>
            </a:r>
            <a:r>
              <a:rPr spc="-5" dirty="0">
                <a:latin typeface="Verdana"/>
                <a:cs typeface="Verdana"/>
              </a:rPr>
              <a:t>an</a:t>
            </a:r>
            <a:r>
              <a:rPr spc="-15" dirty="0">
                <a:latin typeface="Verdana"/>
                <a:cs typeface="Verdana"/>
              </a:rPr>
              <a:t>i</a:t>
            </a:r>
            <a:r>
              <a:rPr spc="-10" dirty="0">
                <a:latin typeface="Verdana"/>
                <a:cs typeface="Verdana"/>
              </a:rPr>
              <a:t>e</a:t>
            </a:r>
            <a:r>
              <a:rPr dirty="0">
                <a:latin typeface="Verdana"/>
                <a:cs typeface="Verdana"/>
              </a:rPr>
              <a:t>s </a:t>
            </a:r>
            <a:r>
              <a:rPr spc="-15" dirty="0">
                <a:latin typeface="Verdana"/>
                <a:cs typeface="Verdana"/>
              </a:rPr>
              <a:t>i</a:t>
            </a:r>
            <a:r>
              <a:rPr spc="-5" dirty="0">
                <a:latin typeface="Verdana"/>
                <a:cs typeface="Verdana"/>
              </a:rPr>
              <a:t>nc</a:t>
            </a:r>
            <a:r>
              <a:rPr spc="-15" dirty="0">
                <a:latin typeface="Verdana"/>
                <a:cs typeface="Verdana"/>
              </a:rPr>
              <a:t>l</a:t>
            </a:r>
            <a:r>
              <a:rPr spc="-5" dirty="0">
                <a:latin typeface="Verdana"/>
                <a:cs typeface="Verdana"/>
              </a:rPr>
              <a:t>u</a:t>
            </a:r>
            <a:r>
              <a:rPr dirty="0">
                <a:latin typeface="Verdana"/>
                <a:cs typeface="Verdana"/>
              </a:rPr>
              <a:t>d</a:t>
            </a:r>
            <a:r>
              <a:rPr spc="-20" dirty="0">
                <a:latin typeface="Verdana"/>
                <a:cs typeface="Verdana"/>
              </a:rPr>
              <a:t>i</a:t>
            </a:r>
            <a:r>
              <a:rPr spc="-5" dirty="0">
                <a:latin typeface="Verdana"/>
                <a:cs typeface="Verdana"/>
              </a:rPr>
              <a:t>n</a:t>
            </a:r>
            <a:r>
              <a:rPr dirty="0">
                <a:latin typeface="Verdana"/>
                <a:cs typeface="Verdana"/>
              </a:rPr>
              <a:t>g</a:t>
            </a:r>
            <a:r>
              <a:rPr spc="60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Goog</a:t>
            </a:r>
            <a:r>
              <a:rPr spc="-15" dirty="0">
                <a:latin typeface="Verdana"/>
                <a:cs typeface="Verdana"/>
              </a:rPr>
              <a:t>l</a:t>
            </a:r>
            <a:r>
              <a:rPr spc="-10" dirty="0">
                <a:latin typeface="Verdana"/>
                <a:cs typeface="Verdana"/>
              </a:rPr>
              <a:t>e</a:t>
            </a:r>
            <a:r>
              <a:rPr dirty="0">
                <a:latin typeface="Verdana"/>
                <a:cs typeface="Verdana"/>
              </a:rPr>
              <a:t>,</a:t>
            </a:r>
            <a:r>
              <a:rPr spc="15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IB</a:t>
            </a:r>
            <a:r>
              <a:rPr spc="-5" dirty="0">
                <a:latin typeface="Verdana"/>
                <a:cs typeface="Verdana"/>
              </a:rPr>
              <a:t>M</a:t>
            </a:r>
            <a:r>
              <a:rPr dirty="0">
                <a:latin typeface="Verdana"/>
                <a:cs typeface="Verdana"/>
              </a:rPr>
              <a:t>,</a:t>
            </a:r>
            <a:r>
              <a:rPr spc="5" dirty="0">
                <a:latin typeface="Verdana"/>
                <a:cs typeface="Verdana"/>
              </a:rPr>
              <a:t> </a:t>
            </a:r>
            <a:r>
              <a:rPr spc="-110" dirty="0">
                <a:latin typeface="Verdana"/>
                <a:cs typeface="Verdana"/>
              </a:rPr>
              <a:t>Y</a:t>
            </a:r>
            <a:r>
              <a:rPr spc="-5" dirty="0">
                <a:latin typeface="Verdana"/>
                <a:cs typeface="Verdana"/>
              </a:rPr>
              <a:t>ah</a:t>
            </a:r>
            <a:r>
              <a:rPr dirty="0">
                <a:latin typeface="Verdana"/>
                <a:cs typeface="Verdana"/>
              </a:rPr>
              <a:t>oo</a:t>
            </a:r>
            <a:r>
              <a:rPr spc="-5" dirty="0">
                <a:latin typeface="Verdana"/>
                <a:cs typeface="Verdana"/>
              </a:rPr>
              <a:t>!</a:t>
            </a:r>
            <a:r>
              <a:rPr dirty="0">
                <a:latin typeface="Verdana"/>
                <a:cs typeface="Verdana"/>
              </a:rPr>
              <a:t>,</a:t>
            </a:r>
            <a:r>
              <a:rPr spc="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M</a:t>
            </a:r>
            <a:r>
              <a:rPr dirty="0">
                <a:latin typeface="Verdana"/>
                <a:cs typeface="Verdana"/>
              </a:rPr>
              <a:t>o</a:t>
            </a:r>
            <a:r>
              <a:rPr spc="-5" dirty="0">
                <a:latin typeface="Verdana"/>
                <a:cs typeface="Verdana"/>
              </a:rPr>
              <a:t>t</a:t>
            </a:r>
            <a:r>
              <a:rPr dirty="0">
                <a:latin typeface="Verdana"/>
                <a:cs typeface="Verdana"/>
              </a:rPr>
              <a:t>o</a:t>
            </a:r>
            <a:r>
              <a:rPr spc="-5" dirty="0">
                <a:latin typeface="Verdana"/>
                <a:cs typeface="Verdana"/>
              </a:rPr>
              <a:t>r</a:t>
            </a:r>
            <a:r>
              <a:rPr dirty="0">
                <a:latin typeface="Verdana"/>
                <a:cs typeface="Verdana"/>
              </a:rPr>
              <a:t>o</a:t>
            </a:r>
            <a:r>
              <a:rPr spc="-15" dirty="0">
                <a:latin typeface="Verdana"/>
                <a:cs typeface="Verdana"/>
              </a:rPr>
              <a:t>l</a:t>
            </a:r>
            <a:r>
              <a:rPr spc="-5" dirty="0">
                <a:latin typeface="Verdana"/>
                <a:cs typeface="Verdana"/>
              </a:rPr>
              <a:t>a</a:t>
            </a:r>
            <a:r>
              <a:rPr dirty="0">
                <a:latin typeface="Verdana"/>
                <a:cs typeface="Verdana"/>
              </a:rPr>
              <a:t>,</a:t>
            </a:r>
            <a:r>
              <a:rPr spc="15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GE,</a:t>
            </a:r>
            <a:r>
              <a:rPr spc="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Qua</a:t>
            </a:r>
            <a:r>
              <a:rPr spc="-15" dirty="0">
                <a:latin typeface="Verdana"/>
                <a:cs typeface="Verdana"/>
              </a:rPr>
              <a:t>l</a:t>
            </a:r>
            <a:r>
              <a:rPr spc="-5" dirty="0">
                <a:latin typeface="Verdana"/>
                <a:cs typeface="Verdana"/>
              </a:rPr>
              <a:t>c</a:t>
            </a:r>
            <a:r>
              <a:rPr dirty="0">
                <a:latin typeface="Verdana"/>
                <a:cs typeface="Verdana"/>
              </a:rPr>
              <a:t>omm,</a:t>
            </a:r>
            <a:r>
              <a:rPr spc="15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A</a:t>
            </a:r>
            <a:r>
              <a:rPr dirty="0">
                <a:latin typeface="Verdana"/>
                <a:cs typeface="Verdana"/>
              </a:rPr>
              <a:t>pp</a:t>
            </a:r>
            <a:r>
              <a:rPr spc="-15" dirty="0">
                <a:latin typeface="Verdana"/>
                <a:cs typeface="Verdana"/>
              </a:rPr>
              <a:t>l</a:t>
            </a:r>
            <a:r>
              <a:rPr spc="-10" dirty="0">
                <a:latin typeface="Verdana"/>
                <a:cs typeface="Verdana"/>
              </a:rPr>
              <a:t>e</a:t>
            </a:r>
            <a:r>
              <a:rPr dirty="0">
                <a:latin typeface="Verdana"/>
                <a:cs typeface="Verdana"/>
              </a:rPr>
              <a:t>,</a:t>
            </a:r>
            <a:r>
              <a:rPr spc="30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Bo</a:t>
            </a:r>
            <a:r>
              <a:rPr spc="-10" dirty="0">
                <a:latin typeface="Verdana"/>
                <a:cs typeface="Verdana"/>
              </a:rPr>
              <a:t>e</a:t>
            </a:r>
            <a:r>
              <a:rPr spc="-15" dirty="0">
                <a:latin typeface="Verdana"/>
                <a:cs typeface="Verdana"/>
              </a:rPr>
              <a:t>i</a:t>
            </a:r>
            <a:r>
              <a:rPr spc="-5" dirty="0">
                <a:latin typeface="Verdana"/>
                <a:cs typeface="Verdana"/>
              </a:rPr>
              <a:t>n</a:t>
            </a:r>
            <a:r>
              <a:rPr dirty="0">
                <a:latin typeface="Verdana"/>
                <a:cs typeface="Verdana"/>
              </a:rPr>
              <a:t>g, </a:t>
            </a:r>
            <a:r>
              <a:rPr spc="-75" dirty="0">
                <a:latin typeface="Verdana"/>
                <a:cs typeface="Verdana"/>
              </a:rPr>
              <a:t>F</a:t>
            </a:r>
            <a:r>
              <a:rPr spc="-5" dirty="0">
                <a:latin typeface="Verdana"/>
                <a:cs typeface="Verdana"/>
              </a:rPr>
              <a:t>ac</a:t>
            </a:r>
            <a:r>
              <a:rPr spc="-10" dirty="0">
                <a:latin typeface="Verdana"/>
                <a:cs typeface="Verdana"/>
              </a:rPr>
              <a:t>e</a:t>
            </a:r>
            <a:r>
              <a:rPr dirty="0">
                <a:latin typeface="Verdana"/>
                <a:cs typeface="Verdana"/>
              </a:rPr>
              <a:t>book,</a:t>
            </a:r>
            <a:r>
              <a:rPr spc="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M</a:t>
            </a:r>
            <a:r>
              <a:rPr spc="-15" dirty="0">
                <a:latin typeface="Verdana"/>
                <a:cs typeface="Verdana"/>
              </a:rPr>
              <a:t>i</a:t>
            </a:r>
            <a:r>
              <a:rPr spc="-5" dirty="0">
                <a:latin typeface="Verdana"/>
                <a:cs typeface="Verdana"/>
              </a:rPr>
              <a:t>cr</a:t>
            </a:r>
            <a:r>
              <a:rPr dirty="0">
                <a:latin typeface="Verdana"/>
                <a:cs typeface="Verdana"/>
              </a:rPr>
              <a:t>o</a:t>
            </a:r>
            <a:r>
              <a:rPr spc="-5" dirty="0">
                <a:latin typeface="Verdana"/>
                <a:cs typeface="Verdana"/>
              </a:rPr>
              <a:t>s</a:t>
            </a:r>
            <a:r>
              <a:rPr dirty="0">
                <a:latin typeface="Verdana"/>
                <a:cs typeface="Verdana"/>
              </a:rPr>
              <a:t>of</a:t>
            </a:r>
            <a:r>
              <a:rPr spc="-5" dirty="0">
                <a:latin typeface="Verdana"/>
                <a:cs typeface="Verdana"/>
              </a:rPr>
              <a:t>t</a:t>
            </a:r>
            <a:r>
              <a:rPr dirty="0">
                <a:latin typeface="Verdana"/>
                <a:cs typeface="Verdana"/>
              </a:rPr>
              <a:t>,</a:t>
            </a:r>
            <a:r>
              <a:rPr spc="30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TI,</a:t>
            </a:r>
            <a:r>
              <a:rPr spc="5" dirty="0">
                <a:latin typeface="Verdana"/>
                <a:cs typeface="Verdana"/>
              </a:rPr>
              <a:t> N</a:t>
            </a:r>
            <a:r>
              <a:rPr spc="-5" dirty="0">
                <a:latin typeface="Verdana"/>
                <a:cs typeface="Verdana"/>
              </a:rPr>
              <a:t>at</a:t>
            </a:r>
            <a:r>
              <a:rPr spc="-15" dirty="0">
                <a:latin typeface="Verdana"/>
                <a:cs typeface="Verdana"/>
              </a:rPr>
              <a:t>i</a:t>
            </a:r>
            <a:r>
              <a:rPr dirty="0">
                <a:latin typeface="Verdana"/>
                <a:cs typeface="Verdana"/>
              </a:rPr>
              <a:t>o</a:t>
            </a:r>
            <a:r>
              <a:rPr spc="-5" dirty="0">
                <a:latin typeface="Verdana"/>
                <a:cs typeface="Verdana"/>
              </a:rPr>
              <a:t>na</a:t>
            </a:r>
            <a:r>
              <a:rPr dirty="0">
                <a:latin typeface="Verdana"/>
                <a:cs typeface="Verdana"/>
              </a:rPr>
              <a:t>l</a:t>
            </a:r>
            <a:r>
              <a:rPr spc="20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I</a:t>
            </a:r>
            <a:r>
              <a:rPr spc="-5" dirty="0">
                <a:latin typeface="Verdana"/>
                <a:cs typeface="Verdana"/>
              </a:rPr>
              <a:t>nstru</a:t>
            </a:r>
            <a:r>
              <a:rPr dirty="0">
                <a:latin typeface="Verdana"/>
                <a:cs typeface="Verdana"/>
              </a:rPr>
              <a:t>m</a:t>
            </a:r>
            <a:r>
              <a:rPr spc="-10" dirty="0">
                <a:latin typeface="Verdana"/>
                <a:cs typeface="Verdana"/>
              </a:rPr>
              <a:t>e</a:t>
            </a:r>
            <a:r>
              <a:rPr spc="-5" dirty="0">
                <a:latin typeface="Verdana"/>
                <a:cs typeface="Verdana"/>
              </a:rPr>
              <a:t>nts</a:t>
            </a:r>
            <a:r>
              <a:rPr dirty="0">
                <a:latin typeface="Verdana"/>
                <a:cs typeface="Verdana"/>
              </a:rPr>
              <a:t>,</a:t>
            </a:r>
            <a:r>
              <a:rPr spc="1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an</a:t>
            </a:r>
            <a:r>
              <a:rPr dirty="0">
                <a:latin typeface="Verdana"/>
                <a:cs typeface="Verdana"/>
              </a:rPr>
              <a:t>d mo</a:t>
            </a:r>
            <a:r>
              <a:rPr spc="-5" dirty="0">
                <a:latin typeface="Verdana"/>
                <a:cs typeface="Verdana"/>
              </a:rPr>
              <a:t>r</a:t>
            </a:r>
            <a:r>
              <a:rPr dirty="0">
                <a:latin typeface="Verdana"/>
                <a:cs typeface="Verdana"/>
              </a:rPr>
              <a:t>e</a:t>
            </a:r>
          </a:p>
        </p:txBody>
      </p:sp>
      <p:sp>
        <p:nvSpPr>
          <p:cNvPr id="9" name="object 9"/>
          <p:cNvSpPr/>
          <p:nvPr/>
        </p:nvSpPr>
        <p:spPr>
          <a:xfrm>
            <a:off x="609600" y="2651904"/>
            <a:ext cx="1884026" cy="6285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3564344" y="2651903"/>
            <a:ext cx="1508836" cy="6046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5815330" y="2651912"/>
            <a:ext cx="2566670" cy="4876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08113" y="3383729"/>
            <a:ext cx="2707436" cy="5786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3733800" y="3499944"/>
            <a:ext cx="1120470" cy="11204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5225036" y="3523975"/>
            <a:ext cx="3214849" cy="75474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2895600" y="4697393"/>
            <a:ext cx="2683126" cy="6366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6250066" y="4367964"/>
            <a:ext cx="1751962" cy="6612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997013" y="5500496"/>
            <a:ext cx="2098237" cy="63334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3505115" y="5367520"/>
            <a:ext cx="1606418" cy="13380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5537444" y="5408720"/>
            <a:ext cx="3016004" cy="7634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0" name="object 3"/>
          <p:cNvSpPr txBox="1"/>
          <p:nvPr/>
        </p:nvSpPr>
        <p:spPr>
          <a:xfrm>
            <a:off x="76200" y="6627685"/>
            <a:ext cx="19621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 smtClean="0">
                <a:solidFill>
                  <a:srgbClr val="8A8A8A"/>
                </a:solidFill>
                <a:latin typeface="Verdana"/>
                <a:cs typeface="Verdana"/>
              </a:rPr>
              <a:t>1</a:t>
            </a:r>
            <a:r>
              <a:rPr lang="en-US" sz="1050" dirty="0" smtClean="0">
                <a:solidFill>
                  <a:srgbClr val="8A8A8A"/>
                </a:solidFill>
                <a:latin typeface="Verdana"/>
                <a:cs typeface="Verdana"/>
              </a:rPr>
              <a:t>8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21" name="object 12"/>
          <p:cNvSpPr/>
          <p:nvPr/>
        </p:nvSpPr>
        <p:spPr>
          <a:xfrm>
            <a:off x="396105" y="6217710"/>
            <a:ext cx="823095" cy="55154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922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630" y="222392"/>
            <a:ext cx="8252739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64790" marR="6350" indent="-1943100">
              <a:lnSpc>
                <a:spcPct val="100000"/>
              </a:lnSpc>
            </a:pPr>
            <a:r>
              <a:rPr spc="-5" dirty="0"/>
              <a:t>Wha</a:t>
            </a:r>
            <a:r>
              <a:rPr dirty="0"/>
              <a:t>t </a:t>
            </a:r>
            <a:r>
              <a:rPr spc="-5" dirty="0"/>
              <a:t>i</a:t>
            </a:r>
            <a:r>
              <a:rPr dirty="0"/>
              <a:t>s</a:t>
            </a:r>
            <a:r>
              <a:rPr spc="15" dirty="0"/>
              <a:t> </a:t>
            </a:r>
            <a:r>
              <a:rPr dirty="0"/>
              <a:t>I</a:t>
            </a:r>
            <a:r>
              <a:rPr spc="-5" dirty="0"/>
              <a:t>EEE</a:t>
            </a:r>
            <a:r>
              <a:rPr dirty="0"/>
              <a:t>- </a:t>
            </a:r>
            <a:r>
              <a:rPr spc="-5" dirty="0"/>
              <a:t>E</a:t>
            </a:r>
            <a:r>
              <a:rPr dirty="0"/>
              <a:t>ta</a:t>
            </a:r>
            <a:r>
              <a:rPr spc="5" dirty="0"/>
              <a:t> </a:t>
            </a:r>
            <a:r>
              <a:rPr dirty="0"/>
              <a:t>K</a:t>
            </a:r>
            <a:r>
              <a:rPr spc="-5" dirty="0"/>
              <a:t>a</a:t>
            </a:r>
            <a:r>
              <a:rPr dirty="0"/>
              <a:t>ppa</a:t>
            </a:r>
            <a:r>
              <a:rPr spc="-20" dirty="0"/>
              <a:t> </a:t>
            </a:r>
            <a:r>
              <a:rPr spc="-5" dirty="0"/>
              <a:t>Nu</a:t>
            </a:r>
            <a:r>
              <a:rPr dirty="0"/>
              <a:t>? (</a:t>
            </a:r>
            <a:r>
              <a:rPr dirty="0" smtClean="0"/>
              <a:t>I</a:t>
            </a:r>
            <a:r>
              <a:rPr spc="-5" dirty="0" smtClean="0"/>
              <a:t>EEE</a:t>
            </a:r>
            <a:r>
              <a:rPr spc="-10" dirty="0" smtClean="0"/>
              <a:t>-</a:t>
            </a:r>
            <a:r>
              <a:rPr spc="5" dirty="0" smtClean="0"/>
              <a:t>H</a:t>
            </a:r>
            <a:r>
              <a:rPr dirty="0" smtClean="0"/>
              <a:t>K</a:t>
            </a:r>
            <a:r>
              <a:rPr spc="-5" dirty="0" smtClean="0"/>
              <a:t>N</a:t>
            </a:r>
            <a:r>
              <a:rPr dirty="0" smtClean="0"/>
              <a:t>)</a:t>
            </a:r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396105" y="6217710"/>
            <a:ext cx="823095" cy="5515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4" name="object 3"/>
          <p:cNvSpPr txBox="1"/>
          <p:nvPr/>
        </p:nvSpPr>
        <p:spPr>
          <a:xfrm>
            <a:off x="76200" y="6627685"/>
            <a:ext cx="19621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50" dirty="0">
                <a:solidFill>
                  <a:srgbClr val="8A8A8A"/>
                </a:solidFill>
                <a:latin typeface="Verdana"/>
                <a:cs typeface="Verdana"/>
              </a:rPr>
              <a:t>2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7" name="object 11"/>
          <p:cNvSpPr txBox="1">
            <a:spLocks/>
          </p:cNvSpPr>
          <p:nvPr/>
        </p:nvSpPr>
        <p:spPr>
          <a:xfrm>
            <a:off x="990600" y="1710928"/>
            <a:ext cx="7842111" cy="4308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>
              <a:defRPr sz="2200">
                <a:latin typeface="Verdana"/>
                <a:ea typeface="+mn-ea"/>
                <a:cs typeface="Verdan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/>
              <a:t>The Honor Society of IEEE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000" dirty="0" smtClean="0"/>
              <a:t>Recognizes scholastic and professional achievements of individuals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000" dirty="0" smtClean="0"/>
              <a:t>IEEE-HKN is an early indicator of success, motivation, and leadership ability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000" dirty="0" smtClean="0"/>
              <a:t>Based on the highest ideals of our profession: hard work, sound judgment, service to others, and ethics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000" dirty="0" smtClean="0"/>
              <a:t>Invitation criteria includes: </a:t>
            </a:r>
            <a:r>
              <a:rPr lang="en-US" sz="2000" i="1" dirty="0" smtClean="0"/>
              <a:t>Scholarship, Character, and Attitude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000" dirty="0" smtClean="0"/>
              <a:t>Chapters are University based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000" dirty="0" smtClean="0"/>
              <a:t>Tradition that dates back to 1904</a:t>
            </a:r>
            <a:endParaRPr lang="en-US" sz="2000" spc="-15" dirty="0"/>
          </a:p>
        </p:txBody>
      </p:sp>
      <p:sp>
        <p:nvSpPr>
          <p:cNvPr id="8" name="object 5"/>
          <p:cNvSpPr/>
          <p:nvPr/>
        </p:nvSpPr>
        <p:spPr>
          <a:xfrm>
            <a:off x="642411" y="1736644"/>
            <a:ext cx="140207" cy="263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9" name="object 6"/>
          <p:cNvSpPr/>
          <p:nvPr/>
        </p:nvSpPr>
        <p:spPr>
          <a:xfrm>
            <a:off x="642409" y="2204086"/>
            <a:ext cx="140207" cy="263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0" name="object 7"/>
          <p:cNvSpPr/>
          <p:nvPr/>
        </p:nvSpPr>
        <p:spPr>
          <a:xfrm>
            <a:off x="642411" y="2961466"/>
            <a:ext cx="140207" cy="263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1" name="object 8"/>
          <p:cNvSpPr/>
          <p:nvPr/>
        </p:nvSpPr>
        <p:spPr>
          <a:xfrm>
            <a:off x="642411" y="3744131"/>
            <a:ext cx="140207" cy="263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3" name="object 9"/>
          <p:cNvSpPr/>
          <p:nvPr/>
        </p:nvSpPr>
        <p:spPr>
          <a:xfrm>
            <a:off x="642408" y="4501896"/>
            <a:ext cx="140207" cy="263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5" name="object 10"/>
          <p:cNvSpPr/>
          <p:nvPr/>
        </p:nvSpPr>
        <p:spPr>
          <a:xfrm>
            <a:off x="642411" y="5236924"/>
            <a:ext cx="140207" cy="263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6" name="object 10"/>
          <p:cNvSpPr/>
          <p:nvPr/>
        </p:nvSpPr>
        <p:spPr>
          <a:xfrm>
            <a:off x="642407" y="5715000"/>
            <a:ext cx="140207" cy="263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630" y="318135"/>
            <a:ext cx="8252739" cy="977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8030">
              <a:lnSpc>
                <a:spcPct val="100000"/>
              </a:lnSpc>
            </a:pPr>
            <a:r>
              <a:rPr spc="-5" dirty="0"/>
              <a:t>Wh</a:t>
            </a:r>
            <a:r>
              <a:rPr dirty="0"/>
              <a:t>o </a:t>
            </a:r>
            <a:r>
              <a:rPr spc="-5" dirty="0"/>
              <a:t>i</a:t>
            </a:r>
            <a:r>
              <a:rPr dirty="0"/>
              <a:t>s</a:t>
            </a:r>
            <a:r>
              <a:rPr spc="5" dirty="0"/>
              <a:t> </a:t>
            </a:r>
            <a:r>
              <a:rPr spc="-5" dirty="0"/>
              <a:t>IEEE</a:t>
            </a:r>
            <a:r>
              <a:rPr dirty="0"/>
              <a:t>-</a:t>
            </a:r>
            <a:r>
              <a:rPr spc="5" dirty="0"/>
              <a:t>H</a:t>
            </a:r>
            <a:r>
              <a:rPr dirty="0"/>
              <a:t>KN?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76537" y="5634716"/>
            <a:ext cx="158877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1270" algn="ctr"/>
            <a:r>
              <a:rPr sz="1400" b="1" spc="-10" dirty="0">
                <a:latin typeface="Verdana"/>
                <a:cs typeface="Verdana"/>
              </a:rPr>
              <a:t>A</a:t>
            </a:r>
            <a:r>
              <a:rPr sz="1400" b="1" dirty="0">
                <a:latin typeface="Verdana"/>
                <a:cs typeface="Verdana"/>
              </a:rPr>
              <a:t>m</a:t>
            </a:r>
            <a:r>
              <a:rPr sz="1400" b="1" spc="-5" dirty="0">
                <a:latin typeface="Verdana"/>
                <a:cs typeface="Verdana"/>
              </a:rPr>
              <a:t>a</a:t>
            </a:r>
            <a:r>
              <a:rPr sz="1400" b="1" dirty="0">
                <a:latin typeface="Verdana"/>
                <a:cs typeface="Verdana"/>
              </a:rPr>
              <a:t>r</a:t>
            </a:r>
            <a:r>
              <a:rPr sz="1400" b="1" spc="-5" dirty="0">
                <a:latin typeface="Verdana"/>
                <a:cs typeface="Verdana"/>
              </a:rPr>
              <a:t> </a:t>
            </a:r>
            <a:r>
              <a:rPr sz="1400" b="1" dirty="0" smtClean="0">
                <a:latin typeface="Verdana"/>
                <a:cs typeface="Verdana"/>
              </a:rPr>
              <a:t>Bo</a:t>
            </a:r>
            <a:r>
              <a:rPr sz="1400" b="1" spc="-5" dirty="0" smtClean="0">
                <a:latin typeface="Verdana"/>
                <a:cs typeface="Verdana"/>
              </a:rPr>
              <a:t>s</a:t>
            </a:r>
            <a:r>
              <a:rPr sz="1400" b="1" spc="-10" dirty="0" smtClean="0">
                <a:latin typeface="Verdana"/>
                <a:cs typeface="Verdana"/>
              </a:rPr>
              <a:t>e </a:t>
            </a:r>
            <a:r>
              <a:rPr lang="en-US" sz="1400" spc="-15" dirty="0">
                <a:latin typeface="Verdana"/>
                <a:cs typeface="Verdana"/>
              </a:rPr>
              <a:t>I</a:t>
            </a:r>
            <a:r>
              <a:rPr sz="1400" spc="-15" dirty="0" smtClean="0">
                <a:latin typeface="Verdana"/>
                <a:cs typeface="Verdana"/>
              </a:rPr>
              <a:t>nv</a:t>
            </a:r>
            <a:r>
              <a:rPr sz="1400" spc="-10" dirty="0" smtClean="0">
                <a:latin typeface="Verdana"/>
                <a:cs typeface="Verdana"/>
              </a:rPr>
              <a:t>e</a:t>
            </a:r>
            <a:r>
              <a:rPr sz="1400" spc="-5" dirty="0" smtClean="0">
                <a:latin typeface="Verdana"/>
                <a:cs typeface="Verdana"/>
              </a:rPr>
              <a:t>nt</a:t>
            </a:r>
            <a:r>
              <a:rPr sz="1400" dirty="0" smtClean="0">
                <a:latin typeface="Verdana"/>
                <a:cs typeface="Verdana"/>
              </a:rPr>
              <a:t>or</a:t>
            </a:r>
            <a:r>
              <a:rPr sz="1400" spc="5" dirty="0" smtClean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of Bo</a:t>
            </a:r>
            <a:r>
              <a:rPr sz="1400" spc="-5" dirty="0">
                <a:latin typeface="Verdana"/>
                <a:cs typeface="Verdana"/>
              </a:rPr>
              <a:t>s</a:t>
            </a:r>
            <a:r>
              <a:rPr sz="1400" dirty="0">
                <a:latin typeface="Verdana"/>
                <a:cs typeface="Verdana"/>
              </a:rPr>
              <a:t>e </a:t>
            </a:r>
            <a:r>
              <a:rPr sz="1400" spc="-10" dirty="0" smtClean="0">
                <a:latin typeface="Verdana"/>
                <a:cs typeface="Verdana"/>
              </a:rPr>
              <a:t>S</a:t>
            </a:r>
            <a:r>
              <a:rPr sz="1400" dirty="0" smtClean="0">
                <a:latin typeface="Verdana"/>
                <a:cs typeface="Verdana"/>
              </a:rPr>
              <a:t>p</a:t>
            </a:r>
            <a:r>
              <a:rPr sz="1400" spc="-10" dirty="0" smtClean="0">
                <a:latin typeface="Verdana"/>
                <a:cs typeface="Verdana"/>
              </a:rPr>
              <a:t>e</a:t>
            </a:r>
            <a:r>
              <a:rPr sz="1400" spc="-5" dirty="0" smtClean="0">
                <a:latin typeface="Verdana"/>
                <a:cs typeface="Verdana"/>
              </a:rPr>
              <a:t>a</a:t>
            </a:r>
            <a:r>
              <a:rPr sz="1400" spc="-15" dirty="0" smtClean="0">
                <a:latin typeface="Verdana"/>
                <a:cs typeface="Verdana"/>
              </a:rPr>
              <a:t>k</a:t>
            </a:r>
            <a:r>
              <a:rPr sz="1400" spc="-10" dirty="0" smtClean="0">
                <a:latin typeface="Verdana"/>
                <a:cs typeface="Verdana"/>
              </a:rPr>
              <a:t>e</a:t>
            </a:r>
            <a:r>
              <a:rPr sz="1400" spc="-5" dirty="0" smtClean="0">
                <a:latin typeface="Verdana"/>
                <a:cs typeface="Verdana"/>
              </a:rPr>
              <a:t>r</a:t>
            </a:r>
            <a:r>
              <a:rPr sz="1400" dirty="0" smtClean="0">
                <a:latin typeface="Verdana"/>
                <a:cs typeface="Verdana"/>
              </a:rPr>
              <a:t>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7128" y="3281299"/>
            <a:ext cx="189683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31369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L</a:t>
            </a:r>
            <a:r>
              <a:rPr sz="1400" b="1" spc="-5" dirty="0">
                <a:latin typeface="Verdana"/>
                <a:cs typeface="Verdana"/>
              </a:rPr>
              <a:t>arr</a:t>
            </a:r>
            <a:r>
              <a:rPr sz="1400" b="1" dirty="0">
                <a:latin typeface="Verdana"/>
                <a:cs typeface="Verdana"/>
              </a:rPr>
              <a:t>y </a:t>
            </a:r>
            <a:r>
              <a:rPr sz="1400" b="1" spc="-45" dirty="0" smtClean="0">
                <a:latin typeface="Verdana"/>
                <a:cs typeface="Verdana"/>
              </a:rPr>
              <a:t>P</a:t>
            </a:r>
            <a:r>
              <a:rPr sz="1400" b="1" spc="-5" dirty="0" smtClean="0">
                <a:latin typeface="Verdana"/>
                <a:cs typeface="Verdana"/>
              </a:rPr>
              <a:t>a</a:t>
            </a:r>
            <a:r>
              <a:rPr sz="1400" b="1" dirty="0" smtClean="0">
                <a:latin typeface="Verdana"/>
                <a:cs typeface="Verdana"/>
              </a:rPr>
              <a:t>g</a:t>
            </a:r>
            <a:r>
              <a:rPr sz="1400" b="1" spc="-10" dirty="0" smtClean="0">
                <a:latin typeface="Verdana"/>
                <a:cs typeface="Verdana"/>
              </a:rPr>
              <a:t>e </a:t>
            </a:r>
            <a:r>
              <a:rPr lang="en-US" sz="1400" dirty="0">
                <a:latin typeface="Verdana"/>
                <a:cs typeface="Verdana"/>
              </a:rPr>
              <a:t>F</a:t>
            </a:r>
            <a:r>
              <a:rPr sz="1400" dirty="0" smtClean="0">
                <a:latin typeface="Verdana"/>
                <a:cs typeface="Verdana"/>
              </a:rPr>
              <a:t>o</a:t>
            </a:r>
            <a:r>
              <a:rPr sz="1400" spc="-5" dirty="0" smtClean="0">
                <a:latin typeface="Verdana"/>
                <a:cs typeface="Verdana"/>
              </a:rPr>
              <a:t>un</a:t>
            </a:r>
            <a:r>
              <a:rPr sz="1400" dirty="0" smtClean="0">
                <a:latin typeface="Verdana"/>
                <a:cs typeface="Verdana"/>
              </a:rPr>
              <a:t>d</a:t>
            </a:r>
            <a:r>
              <a:rPr sz="1400" spc="-10" dirty="0" smtClean="0">
                <a:latin typeface="Verdana"/>
                <a:cs typeface="Verdana"/>
              </a:rPr>
              <a:t>e</a:t>
            </a:r>
            <a:r>
              <a:rPr sz="1400" dirty="0" smtClean="0">
                <a:latin typeface="Verdana"/>
                <a:cs typeface="Verdana"/>
              </a:rPr>
              <a:t>r</a:t>
            </a:r>
            <a:r>
              <a:rPr sz="1400" spc="-5" dirty="0" smtClean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of Goog</a:t>
            </a:r>
            <a:r>
              <a:rPr sz="1400" spc="-15" dirty="0">
                <a:latin typeface="Verdana"/>
                <a:cs typeface="Verdana"/>
              </a:rPr>
              <a:t>l</a:t>
            </a:r>
            <a:r>
              <a:rPr sz="1400" dirty="0">
                <a:latin typeface="Verdana"/>
                <a:cs typeface="Verdana"/>
              </a:rPr>
              <a:t>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83176" y="3280833"/>
            <a:ext cx="147253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5588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E</a:t>
            </a:r>
            <a:r>
              <a:rPr sz="1400" b="1" spc="-5" dirty="0">
                <a:latin typeface="Verdana"/>
                <a:cs typeface="Verdana"/>
              </a:rPr>
              <a:t>r</a:t>
            </a:r>
            <a:r>
              <a:rPr sz="1400" b="1" spc="-15" dirty="0">
                <a:latin typeface="Verdana"/>
                <a:cs typeface="Verdana"/>
              </a:rPr>
              <a:t>i</a:t>
            </a:r>
            <a:r>
              <a:rPr sz="1400" b="1" dirty="0">
                <a:latin typeface="Verdana"/>
                <a:cs typeface="Verdana"/>
              </a:rPr>
              <a:t>c</a:t>
            </a:r>
            <a:r>
              <a:rPr sz="1400" b="1" spc="20" dirty="0">
                <a:latin typeface="Verdana"/>
                <a:cs typeface="Verdana"/>
              </a:rPr>
              <a:t> </a:t>
            </a:r>
            <a:r>
              <a:rPr sz="1400" b="1" spc="-10" dirty="0" smtClean="0">
                <a:latin typeface="Verdana"/>
                <a:cs typeface="Verdana"/>
              </a:rPr>
              <a:t>S</a:t>
            </a:r>
            <a:r>
              <a:rPr sz="1400" b="1" spc="-5" dirty="0" smtClean="0">
                <a:latin typeface="Verdana"/>
                <a:cs typeface="Verdana"/>
              </a:rPr>
              <a:t>ch</a:t>
            </a:r>
            <a:r>
              <a:rPr sz="1400" b="1" dirty="0" smtClean="0">
                <a:latin typeface="Verdana"/>
                <a:cs typeface="Verdana"/>
              </a:rPr>
              <a:t>m</a:t>
            </a:r>
            <a:r>
              <a:rPr sz="1400" b="1" spc="-15" dirty="0" smtClean="0">
                <a:latin typeface="Verdana"/>
                <a:cs typeface="Verdana"/>
              </a:rPr>
              <a:t>i</a:t>
            </a:r>
            <a:r>
              <a:rPr sz="1400" b="1" dirty="0" smtClean="0">
                <a:latin typeface="Verdana"/>
                <a:cs typeface="Verdana"/>
              </a:rPr>
              <a:t>d</a:t>
            </a:r>
            <a:r>
              <a:rPr sz="1400" b="1" spc="-5" dirty="0" smtClean="0">
                <a:latin typeface="Verdana"/>
                <a:cs typeface="Verdana"/>
              </a:rPr>
              <a:t>t</a:t>
            </a:r>
            <a:r>
              <a:rPr sz="1400" b="1" dirty="0" smtClean="0">
                <a:latin typeface="Verdana"/>
                <a:cs typeface="Verdana"/>
              </a:rPr>
              <a:t> </a:t>
            </a:r>
            <a:endParaRPr lang="en-US" sz="1400" b="1" dirty="0" smtClean="0">
              <a:latin typeface="Verdana"/>
              <a:cs typeface="Verdana"/>
            </a:endParaRPr>
          </a:p>
          <a:p>
            <a:pPr marL="12700" marR="6350" indent="55880">
              <a:lnSpc>
                <a:spcPct val="100000"/>
              </a:lnSpc>
            </a:pPr>
            <a:r>
              <a:rPr sz="1400" spc="-5" dirty="0" smtClean="0">
                <a:latin typeface="Verdana"/>
                <a:cs typeface="Verdana"/>
              </a:rPr>
              <a:t>C</a:t>
            </a:r>
            <a:r>
              <a:rPr sz="1400" dirty="0" smtClean="0">
                <a:latin typeface="Verdana"/>
                <a:cs typeface="Verdana"/>
              </a:rPr>
              <a:t>EO</a:t>
            </a:r>
            <a:r>
              <a:rPr sz="1400" spc="-5" dirty="0" smtClean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of Goog</a:t>
            </a:r>
            <a:r>
              <a:rPr sz="1400" spc="-15" dirty="0">
                <a:latin typeface="Verdana"/>
                <a:cs typeface="Verdana"/>
              </a:rPr>
              <a:t>l</a:t>
            </a:r>
            <a:r>
              <a:rPr sz="1400" dirty="0">
                <a:latin typeface="Verdana"/>
                <a:cs typeface="Verdana"/>
              </a:rPr>
              <a:t>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654486" y="3249643"/>
            <a:ext cx="1783144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55880"/>
            <a:r>
              <a:rPr lang="en-US" sz="1500" spc="-10" dirty="0" smtClean="0">
                <a:latin typeface="Verdana"/>
                <a:cs typeface="Verdana"/>
              </a:rPr>
              <a:t> </a:t>
            </a:r>
            <a:r>
              <a:rPr sz="1400" b="1" spc="-10" dirty="0" smtClean="0">
                <a:latin typeface="Verdana"/>
                <a:cs typeface="Verdana"/>
              </a:rPr>
              <a:t>S</a:t>
            </a:r>
            <a:r>
              <a:rPr sz="1400" b="1" spc="-5" dirty="0" smtClean="0">
                <a:latin typeface="Verdana"/>
                <a:cs typeface="Verdana"/>
              </a:rPr>
              <a:t>t</a:t>
            </a:r>
            <a:r>
              <a:rPr sz="1400" b="1" spc="-10" dirty="0" smtClean="0">
                <a:latin typeface="Verdana"/>
                <a:cs typeface="Verdana"/>
              </a:rPr>
              <a:t>e</a:t>
            </a:r>
            <a:r>
              <a:rPr sz="1400" b="1" spc="-15" dirty="0" smtClean="0">
                <a:latin typeface="Verdana"/>
                <a:cs typeface="Verdana"/>
              </a:rPr>
              <a:t>v</a:t>
            </a:r>
            <a:r>
              <a:rPr sz="1400" b="1" dirty="0" smtClean="0">
                <a:latin typeface="Verdana"/>
                <a:cs typeface="Verdana"/>
              </a:rPr>
              <a:t>e</a:t>
            </a:r>
            <a:r>
              <a:rPr sz="1400" b="1" spc="-10" dirty="0" smtClean="0">
                <a:latin typeface="Verdana"/>
                <a:cs typeface="Verdana"/>
              </a:rPr>
              <a:t> </a:t>
            </a:r>
            <a:r>
              <a:rPr sz="1400" b="1" spc="-70" dirty="0" smtClean="0">
                <a:latin typeface="Verdana"/>
                <a:cs typeface="Verdana"/>
              </a:rPr>
              <a:t>W</a:t>
            </a:r>
            <a:r>
              <a:rPr sz="1400" b="1" dirty="0" smtClean="0">
                <a:latin typeface="Verdana"/>
                <a:cs typeface="Verdana"/>
              </a:rPr>
              <a:t>oz</a:t>
            </a:r>
            <a:r>
              <a:rPr sz="1400" b="1" spc="-5" dirty="0" smtClean="0">
                <a:latin typeface="Verdana"/>
                <a:cs typeface="Verdana"/>
              </a:rPr>
              <a:t>n</a:t>
            </a:r>
            <a:r>
              <a:rPr sz="1400" b="1" spc="-15" dirty="0" smtClean="0">
                <a:latin typeface="Verdana"/>
                <a:cs typeface="Verdana"/>
              </a:rPr>
              <a:t>i</a:t>
            </a:r>
            <a:r>
              <a:rPr sz="1400" b="1" spc="-5" dirty="0" smtClean="0">
                <a:latin typeface="Verdana"/>
                <a:cs typeface="Verdana"/>
              </a:rPr>
              <a:t>a</a:t>
            </a:r>
            <a:r>
              <a:rPr sz="1400" b="1" dirty="0" smtClean="0">
                <a:latin typeface="Verdana"/>
                <a:cs typeface="Verdana"/>
              </a:rPr>
              <a:t>k </a:t>
            </a:r>
            <a:endParaRPr lang="en-US" sz="1400" b="1" dirty="0" smtClean="0">
              <a:latin typeface="Verdana"/>
              <a:cs typeface="Verdana"/>
            </a:endParaRPr>
          </a:p>
          <a:p>
            <a:pPr marL="12700" marR="6350" indent="55880"/>
            <a:r>
              <a:rPr lang="en-US" sz="1400" dirty="0" smtClean="0">
                <a:latin typeface="Verdana"/>
                <a:cs typeface="Verdana"/>
              </a:rPr>
              <a:t>F</a:t>
            </a:r>
            <a:r>
              <a:rPr sz="1400" dirty="0" smtClean="0">
                <a:latin typeface="Verdana"/>
                <a:cs typeface="Verdana"/>
              </a:rPr>
              <a:t>o</a:t>
            </a:r>
            <a:r>
              <a:rPr sz="1400" spc="-5" dirty="0" smtClean="0">
                <a:latin typeface="Verdana"/>
                <a:cs typeface="Verdana"/>
              </a:rPr>
              <a:t>un</a:t>
            </a:r>
            <a:r>
              <a:rPr sz="1400" dirty="0" smtClean="0">
                <a:latin typeface="Verdana"/>
                <a:cs typeface="Verdana"/>
              </a:rPr>
              <a:t>d</a:t>
            </a:r>
            <a:r>
              <a:rPr sz="1400" spc="-10" dirty="0" smtClean="0">
                <a:latin typeface="Verdana"/>
                <a:cs typeface="Verdana"/>
              </a:rPr>
              <a:t>e</a:t>
            </a:r>
            <a:r>
              <a:rPr sz="1400" dirty="0" smtClean="0">
                <a:latin typeface="Verdana"/>
                <a:cs typeface="Verdana"/>
              </a:rPr>
              <a:t>r</a:t>
            </a:r>
            <a:r>
              <a:rPr sz="1400" spc="-5" dirty="0" smtClean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of </a:t>
            </a:r>
            <a:r>
              <a:rPr sz="1400" spc="-10" dirty="0">
                <a:latin typeface="Verdana"/>
                <a:cs typeface="Verdana"/>
              </a:rPr>
              <a:t>A</a:t>
            </a:r>
            <a:r>
              <a:rPr sz="1400" dirty="0">
                <a:latin typeface="Verdana"/>
                <a:cs typeface="Verdana"/>
              </a:rPr>
              <a:t>pp</a:t>
            </a:r>
            <a:r>
              <a:rPr sz="1400" spc="-15" dirty="0">
                <a:latin typeface="Verdana"/>
                <a:cs typeface="Verdana"/>
              </a:rPr>
              <a:t>l</a:t>
            </a:r>
            <a:r>
              <a:rPr sz="1400" dirty="0">
                <a:latin typeface="Verdana"/>
                <a:cs typeface="Verdana"/>
              </a:rPr>
              <a:t>e</a:t>
            </a:r>
          </a:p>
        </p:txBody>
      </p:sp>
      <p:sp>
        <p:nvSpPr>
          <p:cNvPr id="11" name="object 11"/>
          <p:cNvSpPr/>
          <p:nvPr/>
        </p:nvSpPr>
        <p:spPr>
          <a:xfrm>
            <a:off x="7376537" y="3758933"/>
            <a:ext cx="1410945" cy="18631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2031487" y="3758933"/>
            <a:ext cx="1397513" cy="1844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2031487" y="5652341"/>
            <a:ext cx="1435735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algn="ctr"/>
            <a:r>
              <a:rPr sz="1400" b="1" spc="-10" dirty="0">
                <a:latin typeface="Verdana"/>
                <a:cs typeface="Verdana"/>
              </a:rPr>
              <a:t>S</a:t>
            </a:r>
            <a:r>
              <a:rPr sz="1400" b="1" spc="-5" dirty="0">
                <a:latin typeface="Verdana"/>
                <a:cs typeface="Verdana"/>
              </a:rPr>
              <a:t>a</a:t>
            </a:r>
            <a:r>
              <a:rPr sz="1400" b="1" dirty="0">
                <a:latin typeface="Verdana"/>
                <a:cs typeface="Verdana"/>
              </a:rPr>
              <a:t>b</a:t>
            </a:r>
            <a:r>
              <a:rPr sz="1400" b="1" spc="-10" dirty="0">
                <a:latin typeface="Verdana"/>
                <a:cs typeface="Verdana"/>
              </a:rPr>
              <a:t>ee</a:t>
            </a:r>
            <a:r>
              <a:rPr sz="1400" b="1" dirty="0">
                <a:latin typeface="Verdana"/>
                <a:cs typeface="Verdana"/>
              </a:rPr>
              <a:t>r</a:t>
            </a:r>
            <a:r>
              <a:rPr sz="1400" b="1" spc="-5" dirty="0">
                <a:latin typeface="Verdana"/>
                <a:cs typeface="Verdana"/>
              </a:rPr>
              <a:t> </a:t>
            </a:r>
            <a:r>
              <a:rPr sz="1400" b="1" dirty="0" smtClean="0">
                <a:latin typeface="Verdana"/>
                <a:cs typeface="Verdana"/>
              </a:rPr>
              <a:t>B</a:t>
            </a:r>
            <a:r>
              <a:rPr sz="1400" b="1" spc="-5" dirty="0" smtClean="0">
                <a:latin typeface="Verdana"/>
                <a:cs typeface="Verdana"/>
              </a:rPr>
              <a:t>hat</a:t>
            </a:r>
            <a:r>
              <a:rPr sz="1400" b="1" spc="-15" dirty="0" smtClean="0">
                <a:latin typeface="Verdana"/>
                <a:cs typeface="Verdana"/>
              </a:rPr>
              <a:t>i</a:t>
            </a:r>
            <a:r>
              <a:rPr sz="1400" b="1" spc="-5" dirty="0" smtClean="0">
                <a:latin typeface="Verdana"/>
                <a:cs typeface="Verdana"/>
              </a:rPr>
              <a:t>a</a:t>
            </a:r>
            <a:r>
              <a:rPr sz="1500" spc="-5" dirty="0" smtClean="0">
                <a:latin typeface="Verdana"/>
                <a:cs typeface="Verdana"/>
              </a:rPr>
              <a:t> </a:t>
            </a:r>
            <a:r>
              <a:rPr lang="en-US" sz="1500" dirty="0">
                <a:latin typeface="Verdana"/>
                <a:cs typeface="Verdana"/>
              </a:rPr>
              <a:t>F</a:t>
            </a:r>
            <a:r>
              <a:rPr sz="1500" dirty="0" smtClean="0">
                <a:latin typeface="Verdana"/>
                <a:cs typeface="Verdana"/>
              </a:rPr>
              <a:t>o</a:t>
            </a:r>
            <a:r>
              <a:rPr sz="1500" spc="-5" dirty="0" smtClean="0">
                <a:latin typeface="Verdana"/>
                <a:cs typeface="Verdana"/>
              </a:rPr>
              <a:t>un</a:t>
            </a:r>
            <a:r>
              <a:rPr sz="1500" dirty="0" smtClean="0">
                <a:latin typeface="Verdana"/>
                <a:cs typeface="Verdana"/>
              </a:rPr>
              <a:t>d</a:t>
            </a:r>
            <a:r>
              <a:rPr sz="1500" spc="-10" dirty="0" smtClean="0">
                <a:latin typeface="Verdana"/>
                <a:cs typeface="Verdana"/>
              </a:rPr>
              <a:t>e</a:t>
            </a:r>
            <a:r>
              <a:rPr sz="1500" dirty="0" smtClean="0">
                <a:latin typeface="Verdana"/>
                <a:cs typeface="Verdana"/>
              </a:rPr>
              <a:t>r</a:t>
            </a:r>
            <a:r>
              <a:rPr sz="1500" spc="-5" dirty="0" smtClean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of Ho</a:t>
            </a:r>
            <a:r>
              <a:rPr sz="1500" spc="-5" dirty="0">
                <a:latin typeface="Verdana"/>
                <a:cs typeface="Verdana"/>
              </a:rPr>
              <a:t>t</a:t>
            </a:r>
            <a:r>
              <a:rPr sz="1500" dirty="0">
                <a:latin typeface="Verdana"/>
                <a:cs typeface="Verdana"/>
              </a:rPr>
              <a:t>m</a:t>
            </a:r>
            <a:r>
              <a:rPr sz="1500" spc="-5" dirty="0">
                <a:latin typeface="Verdana"/>
                <a:cs typeface="Verdana"/>
              </a:rPr>
              <a:t>a</a:t>
            </a:r>
            <a:r>
              <a:rPr sz="1500" spc="-15" dirty="0">
                <a:latin typeface="Verdana"/>
                <a:cs typeface="Verdana"/>
              </a:rPr>
              <a:t>i</a:t>
            </a:r>
            <a:r>
              <a:rPr sz="1500" dirty="0">
                <a:latin typeface="Verdana"/>
                <a:cs typeface="Verdana"/>
              </a:rPr>
              <a:t>l</a:t>
            </a:r>
          </a:p>
        </p:txBody>
      </p:sp>
      <p:sp>
        <p:nvSpPr>
          <p:cNvPr id="16" name="object 16"/>
          <p:cNvSpPr/>
          <p:nvPr/>
        </p:nvSpPr>
        <p:spPr>
          <a:xfrm>
            <a:off x="5614400" y="3727055"/>
            <a:ext cx="1420482" cy="1892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5624130" y="5651626"/>
            <a:ext cx="1676399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3365" marR="6350" indent="-241300"/>
            <a:r>
              <a:rPr sz="1400" b="1" dirty="0">
                <a:latin typeface="Verdana"/>
                <a:cs typeface="Verdana"/>
              </a:rPr>
              <a:t>H</a:t>
            </a:r>
            <a:r>
              <a:rPr sz="1400" b="1" spc="-10" dirty="0">
                <a:latin typeface="Verdana"/>
                <a:cs typeface="Verdana"/>
              </a:rPr>
              <a:t>e</a:t>
            </a:r>
            <a:r>
              <a:rPr sz="1400" b="1" spc="-5" dirty="0">
                <a:latin typeface="Verdana"/>
                <a:cs typeface="Verdana"/>
              </a:rPr>
              <a:t>nr</a:t>
            </a:r>
            <a:r>
              <a:rPr sz="1400" b="1" dirty="0">
                <a:latin typeface="Verdana"/>
                <a:cs typeface="Verdana"/>
              </a:rPr>
              <a:t>y </a:t>
            </a:r>
            <a:r>
              <a:rPr sz="1400" b="1" spc="-10" dirty="0" smtClean="0">
                <a:latin typeface="Verdana"/>
                <a:cs typeface="Verdana"/>
              </a:rPr>
              <a:t>S</a:t>
            </a:r>
            <a:r>
              <a:rPr sz="1400" b="1" spc="-5" dirty="0" smtClean="0">
                <a:latin typeface="Verdana"/>
                <a:cs typeface="Verdana"/>
              </a:rPr>
              <a:t>a</a:t>
            </a:r>
            <a:r>
              <a:rPr sz="1400" b="1" dirty="0" smtClean="0">
                <a:latin typeface="Verdana"/>
                <a:cs typeface="Verdana"/>
              </a:rPr>
              <a:t>m</a:t>
            </a:r>
            <a:r>
              <a:rPr sz="1400" b="1" spc="-5" dirty="0" smtClean="0">
                <a:latin typeface="Verdana"/>
                <a:cs typeface="Verdana"/>
              </a:rPr>
              <a:t>u</a:t>
            </a:r>
            <a:r>
              <a:rPr sz="1400" b="1" spc="-10" dirty="0" smtClean="0">
                <a:latin typeface="Verdana"/>
                <a:cs typeface="Verdana"/>
              </a:rPr>
              <a:t>e</a:t>
            </a:r>
            <a:r>
              <a:rPr sz="1400" b="1" spc="-15" dirty="0" smtClean="0">
                <a:latin typeface="Verdana"/>
                <a:cs typeface="Verdana"/>
              </a:rPr>
              <a:t>li</a:t>
            </a:r>
            <a:r>
              <a:rPr sz="1400" b="1" dirty="0" smtClean="0">
                <a:latin typeface="Verdana"/>
                <a:cs typeface="Verdana"/>
              </a:rPr>
              <a:t> </a:t>
            </a:r>
            <a:r>
              <a:rPr lang="en-US" sz="1400" dirty="0" smtClean="0">
                <a:latin typeface="Verdana"/>
                <a:cs typeface="Verdana"/>
              </a:rPr>
              <a:t>F</a:t>
            </a:r>
            <a:r>
              <a:rPr sz="1400" dirty="0" smtClean="0">
                <a:latin typeface="Verdana"/>
                <a:cs typeface="Verdana"/>
              </a:rPr>
              <a:t>o</a:t>
            </a:r>
            <a:r>
              <a:rPr sz="1400" spc="-5" dirty="0" smtClean="0">
                <a:latin typeface="Verdana"/>
                <a:cs typeface="Verdana"/>
              </a:rPr>
              <a:t>un</a:t>
            </a:r>
            <a:r>
              <a:rPr sz="1400" dirty="0" smtClean="0">
                <a:latin typeface="Verdana"/>
                <a:cs typeface="Verdana"/>
              </a:rPr>
              <a:t>d</a:t>
            </a:r>
            <a:r>
              <a:rPr sz="1400" spc="-10" dirty="0" smtClean="0">
                <a:latin typeface="Verdana"/>
                <a:cs typeface="Verdana"/>
              </a:rPr>
              <a:t>e</a:t>
            </a:r>
            <a:r>
              <a:rPr sz="1400" dirty="0" smtClean="0">
                <a:latin typeface="Verdana"/>
                <a:cs typeface="Verdana"/>
              </a:rPr>
              <a:t>r</a:t>
            </a:r>
            <a:r>
              <a:rPr sz="1400" spc="-5" dirty="0" smtClean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of B</a:t>
            </a:r>
            <a:r>
              <a:rPr sz="1400" spc="-5" dirty="0">
                <a:latin typeface="Verdana"/>
                <a:cs typeface="Verdana"/>
              </a:rPr>
              <a:t>r</a:t>
            </a:r>
            <a:r>
              <a:rPr sz="1400" dirty="0">
                <a:latin typeface="Verdana"/>
                <a:cs typeface="Verdana"/>
              </a:rPr>
              <a:t>o</a:t>
            </a:r>
            <a:r>
              <a:rPr sz="1400" spc="-5" dirty="0">
                <a:latin typeface="Verdana"/>
                <a:cs typeface="Verdana"/>
              </a:rPr>
              <a:t>a</a:t>
            </a:r>
            <a:r>
              <a:rPr sz="1400" dirty="0">
                <a:latin typeface="Verdana"/>
                <a:cs typeface="Verdana"/>
              </a:rPr>
              <a:t>d</a:t>
            </a:r>
            <a:r>
              <a:rPr sz="1400" spc="-5" dirty="0">
                <a:latin typeface="Verdana"/>
                <a:cs typeface="Verdana"/>
              </a:rPr>
              <a:t>c</a:t>
            </a:r>
            <a:r>
              <a:rPr sz="1400" dirty="0">
                <a:latin typeface="Verdana"/>
                <a:cs typeface="Verdana"/>
              </a:rPr>
              <a:t>om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942122" y="3265444"/>
            <a:ext cx="2404110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500" spc="-5" dirty="0" smtClean="0">
                <a:latin typeface="Verdana"/>
                <a:cs typeface="Verdana"/>
              </a:rPr>
              <a:t> </a:t>
            </a:r>
            <a:r>
              <a:rPr sz="1400" b="1" spc="-5" dirty="0" smtClean="0">
                <a:latin typeface="Verdana"/>
                <a:cs typeface="Verdana"/>
              </a:rPr>
              <a:t>Pau</a:t>
            </a:r>
            <a:r>
              <a:rPr sz="1400" b="1" dirty="0" smtClean="0">
                <a:latin typeface="Verdana"/>
                <a:cs typeface="Verdana"/>
              </a:rPr>
              <a:t>l</a:t>
            </a:r>
            <a:r>
              <a:rPr sz="1400" b="1" spc="-5" dirty="0" smtClean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an</a:t>
            </a:r>
            <a:r>
              <a:rPr sz="1400" b="1" dirty="0">
                <a:latin typeface="Verdana"/>
                <a:cs typeface="Verdana"/>
              </a:rPr>
              <a:t>d </a:t>
            </a:r>
            <a:r>
              <a:rPr sz="1400" b="1" spc="-5" dirty="0">
                <a:latin typeface="Verdana"/>
                <a:cs typeface="Verdana"/>
              </a:rPr>
              <a:t>Irwi</a:t>
            </a:r>
            <a:r>
              <a:rPr sz="1400" b="1" dirty="0">
                <a:latin typeface="Verdana"/>
                <a:cs typeface="Verdana"/>
              </a:rPr>
              <a:t>n</a:t>
            </a:r>
            <a:r>
              <a:rPr sz="1400" b="1" spc="20" dirty="0">
                <a:latin typeface="Verdana"/>
                <a:cs typeface="Verdana"/>
              </a:rPr>
              <a:t> </a:t>
            </a:r>
            <a:r>
              <a:rPr sz="1400" b="1" spc="-5" dirty="0" smtClean="0">
                <a:latin typeface="Verdana"/>
                <a:cs typeface="Verdana"/>
              </a:rPr>
              <a:t>Ja</a:t>
            </a:r>
            <a:r>
              <a:rPr sz="1400" b="1" spc="-10" dirty="0" smtClean="0">
                <a:latin typeface="Verdana"/>
                <a:cs typeface="Verdana"/>
              </a:rPr>
              <a:t>c</a:t>
            </a:r>
            <a:r>
              <a:rPr sz="1400" b="1" spc="-5" dirty="0" smtClean="0">
                <a:latin typeface="Verdana"/>
                <a:cs typeface="Verdana"/>
              </a:rPr>
              <a:t>obs</a:t>
            </a:r>
            <a:endParaRPr sz="1400" b="1" dirty="0">
              <a:latin typeface="Verdana"/>
              <a:cs typeface="Verdana"/>
            </a:endParaRPr>
          </a:p>
          <a:p>
            <a:pPr marL="53975">
              <a:lnSpc>
                <a:spcPct val="100000"/>
              </a:lnSpc>
            </a:pPr>
            <a:r>
              <a:rPr lang="en-US" sz="1400" spc="-5" dirty="0" smtClean="0">
                <a:latin typeface="Verdana"/>
                <a:cs typeface="Verdana"/>
              </a:rPr>
              <a:t> </a:t>
            </a:r>
            <a:r>
              <a:rPr sz="1400" spc="-5" dirty="0" smtClean="0">
                <a:latin typeface="Verdana"/>
                <a:cs typeface="Verdana"/>
              </a:rPr>
              <a:t>Founder</a:t>
            </a:r>
            <a:r>
              <a:rPr sz="1400" dirty="0" smtClean="0">
                <a:latin typeface="Verdana"/>
                <a:cs typeface="Verdana"/>
              </a:rPr>
              <a:t>s</a:t>
            </a:r>
            <a:r>
              <a:rPr sz="1400" spc="5" dirty="0" smtClean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o</a:t>
            </a:r>
            <a:r>
              <a:rPr sz="1400" dirty="0">
                <a:latin typeface="Verdana"/>
                <a:cs typeface="Verdana"/>
              </a:rPr>
              <a:t>f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Qualcomm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19933" y="5655305"/>
            <a:ext cx="1873061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/>
            <a:r>
              <a:rPr sz="1400" b="1" spc="-5" dirty="0">
                <a:latin typeface="Verdana"/>
                <a:cs typeface="Verdana"/>
              </a:rPr>
              <a:t>Mart</a:t>
            </a:r>
            <a:r>
              <a:rPr sz="1400" b="1" spc="-15" dirty="0">
                <a:latin typeface="Verdana"/>
                <a:cs typeface="Verdana"/>
              </a:rPr>
              <a:t>i</a:t>
            </a:r>
            <a:r>
              <a:rPr sz="1400" b="1" dirty="0">
                <a:latin typeface="Verdana"/>
                <a:cs typeface="Verdana"/>
              </a:rPr>
              <a:t>n</a:t>
            </a:r>
            <a:r>
              <a:rPr sz="1400" b="1" spc="20" dirty="0">
                <a:latin typeface="Verdana"/>
                <a:cs typeface="Verdana"/>
              </a:rPr>
              <a:t> </a:t>
            </a:r>
            <a:r>
              <a:rPr sz="1400" b="1" spc="-5" dirty="0" smtClean="0">
                <a:latin typeface="Verdana"/>
                <a:cs typeface="Verdana"/>
              </a:rPr>
              <a:t>C</a:t>
            </a:r>
            <a:r>
              <a:rPr sz="1400" b="1" dirty="0" smtClean="0">
                <a:latin typeface="Verdana"/>
                <a:cs typeface="Verdana"/>
              </a:rPr>
              <a:t>oop</a:t>
            </a:r>
            <a:r>
              <a:rPr sz="1400" b="1" spc="-10" dirty="0" smtClean="0">
                <a:latin typeface="Verdana"/>
                <a:cs typeface="Verdana"/>
              </a:rPr>
              <a:t>e</a:t>
            </a:r>
            <a:r>
              <a:rPr sz="1400" b="1" spc="-225" dirty="0" smtClean="0">
                <a:latin typeface="Verdana"/>
                <a:cs typeface="Verdana"/>
              </a:rPr>
              <a:t>r</a:t>
            </a:r>
            <a:r>
              <a:rPr sz="1400" b="1" dirty="0" smtClean="0">
                <a:latin typeface="Verdana"/>
                <a:cs typeface="Verdana"/>
              </a:rPr>
              <a:t> </a:t>
            </a:r>
            <a:r>
              <a:rPr lang="en-US" sz="1400" spc="-5" dirty="0">
                <a:latin typeface="Verdana"/>
                <a:cs typeface="Verdana"/>
              </a:rPr>
              <a:t>C</a:t>
            </a:r>
            <a:r>
              <a:rPr sz="1400" dirty="0" smtClean="0">
                <a:latin typeface="Verdana"/>
                <a:cs typeface="Verdana"/>
              </a:rPr>
              <a:t>o</a:t>
            </a:r>
            <a:r>
              <a:rPr sz="1400" spc="-5" dirty="0" smtClean="0">
                <a:latin typeface="Verdana"/>
                <a:cs typeface="Verdana"/>
              </a:rPr>
              <a:t>nc</a:t>
            </a:r>
            <a:r>
              <a:rPr sz="1400" spc="-10" dirty="0" smtClean="0">
                <a:latin typeface="Verdana"/>
                <a:cs typeface="Verdana"/>
              </a:rPr>
              <a:t>e</a:t>
            </a:r>
            <a:r>
              <a:rPr sz="1400" spc="-15" dirty="0" smtClean="0">
                <a:latin typeface="Verdana"/>
                <a:cs typeface="Verdana"/>
              </a:rPr>
              <a:t>iv</a:t>
            </a:r>
            <a:r>
              <a:rPr sz="1400" spc="-10" dirty="0" smtClean="0">
                <a:latin typeface="Verdana"/>
                <a:cs typeface="Verdana"/>
              </a:rPr>
              <a:t>e</a:t>
            </a:r>
            <a:r>
              <a:rPr sz="1400" dirty="0" smtClean="0">
                <a:latin typeface="Verdana"/>
                <a:cs typeface="Verdana"/>
              </a:rPr>
              <a:t>d</a:t>
            </a:r>
            <a:r>
              <a:rPr sz="1400" spc="25" dirty="0" smtClean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th</a:t>
            </a:r>
            <a:r>
              <a:rPr sz="1400" dirty="0">
                <a:latin typeface="Verdana"/>
                <a:cs typeface="Verdana"/>
              </a:rPr>
              <a:t>e</a:t>
            </a:r>
            <a:r>
              <a:rPr sz="1400" spc="-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f</a:t>
            </a:r>
            <a:r>
              <a:rPr sz="1400" spc="-15" dirty="0">
                <a:latin typeface="Verdana"/>
                <a:cs typeface="Verdana"/>
              </a:rPr>
              <a:t>i</a:t>
            </a:r>
            <a:r>
              <a:rPr sz="1400" spc="-5" dirty="0">
                <a:latin typeface="Verdana"/>
                <a:cs typeface="Verdana"/>
              </a:rPr>
              <a:t>rst han</a:t>
            </a:r>
            <a:r>
              <a:rPr sz="1400" dirty="0">
                <a:latin typeface="Verdana"/>
                <a:cs typeface="Verdana"/>
              </a:rPr>
              <a:t>d</a:t>
            </a:r>
            <a:r>
              <a:rPr sz="1400" spc="-5" dirty="0">
                <a:latin typeface="Verdana"/>
                <a:cs typeface="Verdana"/>
              </a:rPr>
              <a:t>h</a:t>
            </a:r>
            <a:r>
              <a:rPr sz="1400" spc="-10" dirty="0">
                <a:latin typeface="Verdana"/>
                <a:cs typeface="Verdana"/>
              </a:rPr>
              <a:t>e</a:t>
            </a:r>
            <a:r>
              <a:rPr sz="1400" spc="-15" dirty="0">
                <a:latin typeface="Verdana"/>
                <a:cs typeface="Verdana"/>
              </a:rPr>
              <a:t>l</a:t>
            </a:r>
            <a:r>
              <a:rPr sz="1400" dirty="0">
                <a:latin typeface="Verdana"/>
                <a:cs typeface="Verdana"/>
              </a:rPr>
              <a:t>d</a:t>
            </a:r>
            <a:r>
              <a:rPr sz="1400" spc="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mob</a:t>
            </a:r>
            <a:r>
              <a:rPr sz="1400" spc="-15" dirty="0">
                <a:latin typeface="Verdana"/>
                <a:cs typeface="Verdana"/>
              </a:rPr>
              <a:t>il</a:t>
            </a:r>
            <a:r>
              <a:rPr sz="1400" dirty="0">
                <a:latin typeface="Verdana"/>
                <a:cs typeface="Verdana"/>
              </a:rPr>
              <a:t>e p</a:t>
            </a:r>
            <a:r>
              <a:rPr sz="1400" spc="-5" dirty="0">
                <a:latin typeface="Verdana"/>
                <a:cs typeface="Verdana"/>
              </a:rPr>
              <a:t>h</a:t>
            </a:r>
            <a:r>
              <a:rPr sz="1400" dirty="0">
                <a:latin typeface="Verdana"/>
                <a:cs typeface="Verdana"/>
              </a:rPr>
              <a:t>o</a:t>
            </a:r>
            <a:r>
              <a:rPr sz="1400" spc="-5" dirty="0">
                <a:latin typeface="Verdana"/>
                <a:cs typeface="Verdana"/>
              </a:rPr>
              <a:t>ne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22" name="object 3"/>
          <p:cNvSpPr txBox="1"/>
          <p:nvPr/>
        </p:nvSpPr>
        <p:spPr>
          <a:xfrm>
            <a:off x="76200" y="6627685"/>
            <a:ext cx="19621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50" dirty="0" smtClean="0">
                <a:solidFill>
                  <a:srgbClr val="8A8A8A"/>
                </a:solidFill>
                <a:latin typeface="Verdana"/>
                <a:cs typeface="Verdana"/>
              </a:rPr>
              <a:t>3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23" name="object 12"/>
          <p:cNvSpPr/>
          <p:nvPr/>
        </p:nvSpPr>
        <p:spPr>
          <a:xfrm>
            <a:off x="396105" y="6217710"/>
            <a:ext cx="823095" cy="5515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pic>
        <p:nvPicPr>
          <p:cNvPr id="1028" name="Picture 4" descr="Martin Cooper spent a decade growing in his family’s home at Redwood Avenue and Charles Street.">
            <a:hlinkClick r:id="rId6" tooltip="Martin Cooper spent a decade growing in his family’s home at Redwood Avenue and Charles Street.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2" b="1844"/>
          <a:stretch/>
        </p:blipFill>
        <p:spPr bwMode="auto">
          <a:xfrm>
            <a:off x="3837578" y="3759739"/>
            <a:ext cx="1386884" cy="184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2" r="28189"/>
          <a:stretch/>
        </p:blipFill>
        <p:spPr>
          <a:xfrm>
            <a:off x="2034609" y="1425148"/>
            <a:ext cx="1451864" cy="18498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9"/>
          <a:stretch/>
        </p:blipFill>
        <p:spPr>
          <a:xfrm>
            <a:off x="5562600" y="1429394"/>
            <a:ext cx="1472282" cy="18456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6" r="23299"/>
          <a:stretch/>
        </p:blipFill>
        <p:spPr>
          <a:xfrm>
            <a:off x="356186" y="1417986"/>
            <a:ext cx="1448438" cy="187149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" b="15648"/>
          <a:stretch/>
        </p:blipFill>
        <p:spPr>
          <a:xfrm>
            <a:off x="7315200" y="1417986"/>
            <a:ext cx="1472282" cy="183165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6" r="25413" b="8716"/>
          <a:stretch/>
        </p:blipFill>
        <p:spPr>
          <a:xfrm>
            <a:off x="3818431" y="1420038"/>
            <a:ext cx="1436107" cy="1835610"/>
          </a:xfrm>
          <a:prstGeom prst="rect">
            <a:avLst/>
          </a:prstGeom>
        </p:spPr>
      </p:pic>
      <p:sp>
        <p:nvSpPr>
          <p:cNvPr id="29" name="object 14"/>
          <p:cNvSpPr/>
          <p:nvPr/>
        </p:nvSpPr>
        <p:spPr>
          <a:xfrm>
            <a:off x="356186" y="3749674"/>
            <a:ext cx="1402642" cy="187018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0" name="object 15"/>
          <p:cNvSpPr txBox="1"/>
          <p:nvPr/>
        </p:nvSpPr>
        <p:spPr>
          <a:xfrm>
            <a:off x="282951" y="5640898"/>
            <a:ext cx="180022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348615"/>
            <a:r>
              <a:rPr sz="1400" b="1" spc="-5" dirty="0">
                <a:latin typeface="Verdana"/>
                <a:cs typeface="Verdana"/>
              </a:rPr>
              <a:t>D</a:t>
            </a:r>
            <a:r>
              <a:rPr sz="1400" b="1" spc="-15" dirty="0">
                <a:latin typeface="Verdana"/>
                <a:cs typeface="Verdana"/>
              </a:rPr>
              <a:t>a</a:t>
            </a:r>
            <a:r>
              <a:rPr sz="1400" b="1" dirty="0">
                <a:latin typeface="Verdana"/>
                <a:cs typeface="Verdana"/>
              </a:rPr>
              <a:t>v</a:t>
            </a:r>
            <a:r>
              <a:rPr sz="1400" b="1" spc="-15" dirty="0">
                <a:latin typeface="Verdana"/>
                <a:cs typeface="Verdana"/>
              </a:rPr>
              <a:t>i</a:t>
            </a:r>
            <a:r>
              <a:rPr sz="1400" b="1" dirty="0">
                <a:latin typeface="Verdana"/>
                <a:cs typeface="Verdana"/>
              </a:rPr>
              <a:t>d</a:t>
            </a:r>
            <a:r>
              <a:rPr sz="1400" b="1" spc="10" dirty="0">
                <a:latin typeface="Verdana"/>
                <a:cs typeface="Verdana"/>
              </a:rPr>
              <a:t> </a:t>
            </a:r>
            <a:r>
              <a:rPr sz="1400" b="1" dirty="0" smtClean="0">
                <a:latin typeface="Verdana"/>
                <a:cs typeface="Verdana"/>
              </a:rPr>
              <a:t>F</a:t>
            </a:r>
            <a:r>
              <a:rPr sz="1400" b="1" spc="-15" dirty="0" smtClean="0">
                <a:latin typeface="Verdana"/>
                <a:cs typeface="Verdana"/>
              </a:rPr>
              <a:t>il</a:t>
            </a:r>
            <a:r>
              <a:rPr sz="1400" b="1" spc="-25" dirty="0" smtClean="0">
                <a:latin typeface="Verdana"/>
                <a:cs typeface="Verdana"/>
              </a:rPr>
              <a:t>o</a:t>
            </a:r>
            <a:r>
              <a:rPr sz="1400" b="1" dirty="0" smtClean="0">
                <a:latin typeface="Verdana"/>
                <a:cs typeface="Verdana"/>
              </a:rPr>
              <a:t> </a:t>
            </a:r>
            <a:r>
              <a:rPr lang="en-US" sz="1400" dirty="0" smtClean="0">
                <a:latin typeface="Verdana"/>
                <a:cs typeface="Verdana"/>
              </a:rPr>
              <a:t>F</a:t>
            </a:r>
            <a:r>
              <a:rPr sz="1400" dirty="0" smtClean="0">
                <a:latin typeface="Verdana"/>
                <a:cs typeface="Verdana"/>
              </a:rPr>
              <a:t>o</a:t>
            </a:r>
            <a:r>
              <a:rPr sz="1400" spc="-5" dirty="0" smtClean="0">
                <a:latin typeface="Verdana"/>
                <a:cs typeface="Verdana"/>
              </a:rPr>
              <a:t>un</a:t>
            </a:r>
            <a:r>
              <a:rPr sz="1400" dirty="0" smtClean="0">
                <a:latin typeface="Verdana"/>
                <a:cs typeface="Verdana"/>
              </a:rPr>
              <a:t>d</a:t>
            </a:r>
            <a:r>
              <a:rPr sz="1400" spc="-10" dirty="0" smtClean="0">
                <a:latin typeface="Verdana"/>
                <a:cs typeface="Verdana"/>
              </a:rPr>
              <a:t>e</a:t>
            </a:r>
            <a:r>
              <a:rPr sz="1400" dirty="0" smtClean="0">
                <a:latin typeface="Verdana"/>
                <a:cs typeface="Verdana"/>
              </a:rPr>
              <a:t>r</a:t>
            </a:r>
            <a:r>
              <a:rPr sz="1400" spc="-5" dirty="0" smtClean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of </a:t>
            </a:r>
            <a:r>
              <a:rPr sz="1400" spc="-110" dirty="0" smtClean="0">
                <a:latin typeface="Verdana"/>
                <a:cs typeface="Verdana"/>
              </a:rPr>
              <a:t>Y</a:t>
            </a:r>
            <a:r>
              <a:rPr sz="1400" spc="-5" dirty="0" smtClean="0">
                <a:latin typeface="Verdana"/>
                <a:cs typeface="Verdana"/>
              </a:rPr>
              <a:t>ah</a:t>
            </a:r>
            <a:r>
              <a:rPr sz="1400" dirty="0" smtClean="0">
                <a:latin typeface="Verdana"/>
                <a:cs typeface="Verdana"/>
              </a:rPr>
              <a:t>oo</a:t>
            </a:r>
            <a:r>
              <a:rPr lang="en-US" sz="1400" dirty="0" smtClean="0">
                <a:latin typeface="Verdana"/>
                <a:cs typeface="Verdana"/>
              </a:rPr>
              <a:t>!</a:t>
            </a:r>
            <a:endParaRPr sz="14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6204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3840" rIns="0" bIns="0" rtlCol="0">
            <a:spAutoFit/>
          </a:bodyPr>
          <a:lstStyle/>
          <a:p>
            <a:pPr marL="2017395">
              <a:lnSpc>
                <a:spcPct val="100000"/>
              </a:lnSpc>
            </a:pPr>
            <a:r>
              <a:rPr spc="-5" dirty="0"/>
              <a:t>Wh</a:t>
            </a:r>
            <a:r>
              <a:rPr dirty="0"/>
              <a:t>o </a:t>
            </a:r>
            <a:r>
              <a:rPr spc="-5" dirty="0"/>
              <a:t>i</a:t>
            </a:r>
            <a:r>
              <a:rPr dirty="0"/>
              <a:t>s</a:t>
            </a:r>
            <a:r>
              <a:rPr spc="5" dirty="0"/>
              <a:t> </a:t>
            </a:r>
            <a:r>
              <a:rPr dirty="0"/>
              <a:t>I</a:t>
            </a:r>
            <a:r>
              <a:rPr spc="-5" dirty="0"/>
              <a:t>EEE</a:t>
            </a:r>
            <a:r>
              <a:rPr spc="-10" dirty="0"/>
              <a:t>-</a:t>
            </a:r>
            <a:r>
              <a:rPr spc="5" dirty="0"/>
              <a:t>H</a:t>
            </a:r>
            <a:r>
              <a:rPr dirty="0"/>
              <a:t>K</a:t>
            </a:r>
            <a:r>
              <a:rPr spc="-5" dirty="0"/>
              <a:t>N</a:t>
            </a:r>
            <a:r>
              <a:rPr dirty="0"/>
              <a:t>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7656" y="5144448"/>
            <a:ext cx="197358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130" marR="144780" indent="635" algn="ctr">
              <a:lnSpc>
                <a:spcPct val="100000"/>
              </a:lnSpc>
            </a:pPr>
            <a:r>
              <a:rPr sz="1400" b="1" spc="-15" dirty="0">
                <a:latin typeface="Verdana"/>
                <a:cs typeface="Verdana"/>
              </a:rPr>
              <a:t>N</a:t>
            </a:r>
            <a:r>
              <a:rPr sz="1400" b="1" spc="-20" dirty="0">
                <a:latin typeface="Verdana"/>
                <a:cs typeface="Verdana"/>
              </a:rPr>
              <a:t>i</a:t>
            </a:r>
            <a:r>
              <a:rPr sz="1400" b="1" spc="-10" dirty="0">
                <a:latin typeface="Verdana"/>
                <a:cs typeface="Verdana"/>
              </a:rPr>
              <a:t>ta</a:t>
            </a:r>
            <a:r>
              <a:rPr sz="1400" b="1" spc="5" dirty="0">
                <a:latin typeface="Verdana"/>
                <a:cs typeface="Verdana"/>
              </a:rPr>
              <a:t> </a:t>
            </a:r>
            <a:r>
              <a:rPr sz="1400" b="1" spc="-25" dirty="0">
                <a:latin typeface="Verdana"/>
                <a:cs typeface="Verdana"/>
              </a:rPr>
              <a:t>P</a:t>
            </a:r>
            <a:r>
              <a:rPr sz="1400" b="1" spc="-10" dirty="0">
                <a:latin typeface="Verdana"/>
                <a:cs typeface="Verdana"/>
              </a:rPr>
              <a:t>at</a:t>
            </a:r>
            <a:r>
              <a:rPr sz="1400" b="1" spc="-20" dirty="0">
                <a:latin typeface="Verdana"/>
                <a:cs typeface="Verdana"/>
              </a:rPr>
              <a:t>e</a:t>
            </a:r>
            <a:r>
              <a:rPr sz="1400" b="1" spc="-10" dirty="0">
                <a:latin typeface="Verdana"/>
                <a:cs typeface="Verdana"/>
              </a:rPr>
              <a:t>l </a:t>
            </a:r>
            <a:endParaRPr lang="en-US" sz="1400" b="1" spc="-10" dirty="0" smtClean="0">
              <a:latin typeface="Verdana"/>
              <a:cs typeface="Verdana"/>
            </a:endParaRPr>
          </a:p>
          <a:p>
            <a:pPr marL="151130" marR="144780" indent="635" algn="ctr">
              <a:lnSpc>
                <a:spcPct val="100000"/>
              </a:lnSpc>
            </a:pPr>
            <a:r>
              <a:rPr sz="1400" spc="-15" dirty="0" smtClean="0">
                <a:latin typeface="Verdana"/>
                <a:cs typeface="Verdana"/>
              </a:rPr>
              <a:t>C</a:t>
            </a:r>
            <a:r>
              <a:rPr sz="1400" spc="-20" dirty="0" smtClean="0">
                <a:latin typeface="Verdana"/>
                <a:cs typeface="Verdana"/>
              </a:rPr>
              <a:t>h</a:t>
            </a:r>
            <a:r>
              <a:rPr sz="1400" spc="-10" dirty="0" smtClean="0">
                <a:latin typeface="Verdana"/>
                <a:cs typeface="Verdana"/>
              </a:rPr>
              <a:t>a</a:t>
            </a:r>
            <a:r>
              <a:rPr sz="1400" spc="-15" dirty="0" smtClean="0">
                <a:latin typeface="Verdana"/>
                <a:cs typeface="Verdana"/>
              </a:rPr>
              <a:t>i</a:t>
            </a:r>
            <a:r>
              <a:rPr sz="1400" spc="-240" dirty="0" smtClean="0">
                <a:latin typeface="Verdana"/>
                <a:cs typeface="Verdana"/>
              </a:rPr>
              <a:t>r</a:t>
            </a:r>
            <a:r>
              <a:rPr sz="1400" spc="15" dirty="0" smtClean="0">
                <a:latin typeface="Verdana"/>
                <a:cs typeface="Verdana"/>
              </a:rPr>
              <a:t> </a:t>
            </a:r>
            <a:r>
              <a:rPr lang="en-US" sz="1400" spc="15" dirty="0" smtClean="0">
                <a:latin typeface="Verdana"/>
                <a:cs typeface="Verdana"/>
              </a:rPr>
              <a:t>, </a:t>
            </a:r>
            <a:r>
              <a:rPr sz="1400" dirty="0" smtClean="0">
                <a:latin typeface="Verdana"/>
                <a:cs typeface="Verdana"/>
              </a:rPr>
              <a:t>W</a:t>
            </a:r>
            <a:r>
              <a:rPr lang="en-US" sz="1400" dirty="0" smtClean="0">
                <a:latin typeface="Verdana"/>
                <a:cs typeface="Verdana"/>
              </a:rPr>
              <a:t>IE</a:t>
            </a:r>
            <a:r>
              <a:rPr lang="en-US" sz="1400" spc="-90" dirty="0" smtClean="0">
                <a:latin typeface="Verdana"/>
                <a:cs typeface="Verdana"/>
              </a:rPr>
              <a:t>;</a:t>
            </a:r>
            <a:endParaRPr sz="1400" dirty="0">
              <a:latin typeface="Verdana"/>
              <a:cs typeface="Verdana"/>
            </a:endParaRPr>
          </a:p>
          <a:p>
            <a:pPr marL="12700" marR="6350" algn="ctr">
              <a:lnSpc>
                <a:spcPct val="100000"/>
              </a:lnSpc>
            </a:pPr>
            <a:r>
              <a:rPr sz="1400" spc="-10" dirty="0">
                <a:latin typeface="Verdana"/>
                <a:cs typeface="Verdana"/>
              </a:rPr>
              <a:t>I</a:t>
            </a:r>
            <a:r>
              <a:rPr sz="1400" spc="-20" dirty="0">
                <a:latin typeface="Verdana"/>
                <a:cs typeface="Verdana"/>
              </a:rPr>
              <a:t>EE</a:t>
            </a:r>
            <a:r>
              <a:rPr sz="1400" spc="-15" dirty="0">
                <a:latin typeface="Verdana"/>
                <a:cs typeface="Verdana"/>
              </a:rPr>
              <a:t>E-H</a:t>
            </a:r>
            <a:r>
              <a:rPr sz="1400" spc="-20" dirty="0">
                <a:latin typeface="Verdana"/>
                <a:cs typeface="Verdana"/>
              </a:rPr>
              <a:t>K</a:t>
            </a:r>
            <a:r>
              <a:rPr sz="1400" spc="-15" dirty="0">
                <a:latin typeface="Verdana"/>
                <a:cs typeface="Verdana"/>
              </a:rPr>
              <a:t>N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spc="-20" dirty="0" smtClean="0">
                <a:latin typeface="Verdana"/>
                <a:cs typeface="Verdana"/>
              </a:rPr>
              <a:t>B</a:t>
            </a:r>
            <a:r>
              <a:rPr sz="1400" spc="-10" dirty="0" smtClean="0">
                <a:latin typeface="Verdana"/>
                <a:cs typeface="Verdana"/>
              </a:rPr>
              <a:t>oard</a:t>
            </a:r>
            <a:r>
              <a:rPr lang="en-US" sz="1400" spc="25" dirty="0">
                <a:latin typeface="Verdana"/>
                <a:cs typeface="Verdana"/>
              </a:rPr>
              <a:t> </a:t>
            </a:r>
            <a:r>
              <a:rPr sz="1400" spc="-10" dirty="0" smtClean="0">
                <a:latin typeface="Verdana"/>
                <a:cs typeface="Verdana"/>
              </a:rPr>
              <a:t>of </a:t>
            </a:r>
            <a:r>
              <a:rPr sz="1400" spc="-20" dirty="0" smtClean="0">
                <a:latin typeface="Verdana"/>
                <a:cs typeface="Verdana"/>
              </a:rPr>
              <a:t>Gov</a:t>
            </a:r>
            <a:r>
              <a:rPr sz="1400" spc="-15" dirty="0" smtClean="0">
                <a:latin typeface="Verdana"/>
                <a:cs typeface="Verdana"/>
              </a:rPr>
              <a:t>e</a:t>
            </a:r>
            <a:r>
              <a:rPr sz="1400" spc="-10" dirty="0" smtClean="0">
                <a:latin typeface="Verdana"/>
                <a:cs typeface="Verdana"/>
              </a:rPr>
              <a:t>r</a:t>
            </a:r>
            <a:r>
              <a:rPr sz="1400" spc="-20" dirty="0" smtClean="0">
                <a:latin typeface="Verdana"/>
                <a:cs typeface="Verdana"/>
              </a:rPr>
              <a:t>n</a:t>
            </a:r>
            <a:r>
              <a:rPr sz="1400" spc="-10" dirty="0" smtClean="0">
                <a:latin typeface="Verdana"/>
                <a:cs typeface="Verdana"/>
              </a:rPr>
              <a:t>ors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7656" y="3088854"/>
            <a:ext cx="203517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spc="-15" dirty="0">
                <a:latin typeface="Verdana"/>
                <a:cs typeface="Verdana"/>
              </a:rPr>
              <a:t>R</a:t>
            </a:r>
            <a:r>
              <a:rPr sz="1400" b="1" spc="-20" dirty="0">
                <a:latin typeface="Verdana"/>
                <a:cs typeface="Verdana"/>
              </a:rPr>
              <a:t>o</a:t>
            </a:r>
            <a:r>
              <a:rPr sz="1400" b="1" spc="-15" dirty="0">
                <a:latin typeface="Verdana"/>
                <a:cs typeface="Verdana"/>
              </a:rPr>
              <a:t>ber</a:t>
            </a:r>
            <a:r>
              <a:rPr sz="1400" b="1" spc="-10" dirty="0">
                <a:latin typeface="Verdana"/>
                <a:cs typeface="Verdana"/>
              </a:rPr>
              <a:t>to</a:t>
            </a:r>
            <a:r>
              <a:rPr sz="1400" b="1" spc="35" dirty="0">
                <a:latin typeface="Verdana"/>
                <a:cs typeface="Verdana"/>
              </a:rPr>
              <a:t> </a:t>
            </a:r>
            <a:r>
              <a:rPr sz="1400" b="1" spc="-15" dirty="0">
                <a:latin typeface="Verdana"/>
                <a:cs typeface="Verdana"/>
              </a:rPr>
              <a:t>de</a:t>
            </a:r>
            <a:r>
              <a:rPr sz="1400" b="1" spc="10" dirty="0">
                <a:latin typeface="Verdana"/>
                <a:cs typeface="Verdana"/>
              </a:rPr>
              <a:t> </a:t>
            </a:r>
            <a:r>
              <a:rPr sz="1400" b="1" spc="-25" dirty="0">
                <a:latin typeface="Verdana"/>
                <a:cs typeface="Verdana"/>
              </a:rPr>
              <a:t>M</a:t>
            </a:r>
            <a:r>
              <a:rPr sz="1400" b="1" spc="-15" dirty="0">
                <a:latin typeface="Verdana"/>
                <a:cs typeface="Verdana"/>
              </a:rPr>
              <a:t>arca</a:t>
            </a:r>
            <a:endParaRPr sz="1400" dirty="0">
              <a:latin typeface="Verdana"/>
              <a:cs typeface="Verdana"/>
            </a:endParaRPr>
          </a:p>
          <a:p>
            <a:pPr marL="1905" algn="ctr">
              <a:lnSpc>
                <a:spcPct val="100000"/>
              </a:lnSpc>
            </a:pPr>
            <a:r>
              <a:rPr lang="en-US" sz="1400" spc="-15" dirty="0" smtClean="0">
                <a:latin typeface="Verdana"/>
                <a:cs typeface="Verdana"/>
              </a:rPr>
              <a:t>2014 IEEE </a:t>
            </a:r>
            <a:r>
              <a:rPr sz="1400" spc="-15" dirty="0" smtClean="0">
                <a:latin typeface="Verdana"/>
                <a:cs typeface="Verdana"/>
              </a:rPr>
              <a:t>P</a:t>
            </a:r>
            <a:r>
              <a:rPr sz="1400" spc="-10" dirty="0" smtClean="0">
                <a:latin typeface="Verdana"/>
                <a:cs typeface="Verdana"/>
              </a:rPr>
              <a:t>r</a:t>
            </a:r>
            <a:r>
              <a:rPr sz="1400" spc="-15" dirty="0" smtClean="0">
                <a:latin typeface="Verdana"/>
                <a:cs typeface="Verdana"/>
              </a:rPr>
              <a:t>esi</a:t>
            </a:r>
            <a:r>
              <a:rPr sz="1400" spc="-10" dirty="0" smtClean="0">
                <a:latin typeface="Verdana"/>
                <a:cs typeface="Verdana"/>
              </a:rPr>
              <a:t>d</a:t>
            </a:r>
            <a:r>
              <a:rPr sz="1400" spc="-15" dirty="0" smtClean="0">
                <a:latin typeface="Verdana"/>
                <a:cs typeface="Verdana"/>
              </a:rPr>
              <a:t>ent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28545" y="3066236"/>
            <a:ext cx="216725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spc="-20" dirty="0">
                <a:latin typeface="Verdana"/>
                <a:cs typeface="Verdana"/>
              </a:rPr>
              <a:t>How</a:t>
            </a:r>
            <a:r>
              <a:rPr sz="1400" b="1" spc="-15" dirty="0">
                <a:latin typeface="Verdana"/>
                <a:cs typeface="Verdana"/>
              </a:rPr>
              <a:t>ard</a:t>
            </a:r>
            <a:r>
              <a:rPr sz="1400" b="1" spc="40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E.</a:t>
            </a:r>
            <a:r>
              <a:rPr sz="1400" b="1" dirty="0">
                <a:latin typeface="Verdana"/>
                <a:cs typeface="Verdana"/>
              </a:rPr>
              <a:t> </a:t>
            </a:r>
            <a:r>
              <a:rPr sz="1400" b="1" spc="-25" dirty="0">
                <a:latin typeface="Verdana"/>
                <a:cs typeface="Verdana"/>
              </a:rPr>
              <a:t>M</a:t>
            </a:r>
            <a:r>
              <a:rPr sz="1400" b="1" spc="-20" dirty="0">
                <a:latin typeface="Verdana"/>
                <a:cs typeface="Verdana"/>
              </a:rPr>
              <a:t>i</a:t>
            </a:r>
            <a:r>
              <a:rPr sz="1400" b="1" spc="-15" dirty="0">
                <a:latin typeface="Verdana"/>
                <a:cs typeface="Verdana"/>
              </a:rPr>
              <a:t>chel</a:t>
            </a:r>
            <a:endParaRPr sz="1400" dirty="0">
              <a:latin typeface="Verdana"/>
              <a:cs typeface="Verdana"/>
            </a:endParaRPr>
          </a:p>
          <a:p>
            <a:pPr algn="ctr"/>
            <a:r>
              <a:rPr lang="en-US" sz="1400" spc="-10" dirty="0" smtClean="0">
                <a:latin typeface="Verdana"/>
                <a:cs typeface="Verdana"/>
              </a:rPr>
              <a:t>I</a:t>
            </a:r>
            <a:r>
              <a:rPr lang="en-US" sz="1400" spc="-20" dirty="0" smtClean="0">
                <a:latin typeface="Verdana"/>
                <a:cs typeface="Verdana"/>
              </a:rPr>
              <a:t>EE</a:t>
            </a:r>
            <a:r>
              <a:rPr lang="en-US" sz="1400" spc="-15" dirty="0" smtClean="0">
                <a:latin typeface="Verdana"/>
                <a:cs typeface="Verdana"/>
              </a:rPr>
              <a:t>E </a:t>
            </a:r>
            <a:r>
              <a:rPr sz="1400" spc="-15" dirty="0" smtClean="0">
                <a:latin typeface="Verdana"/>
                <a:cs typeface="Verdana"/>
              </a:rPr>
              <a:t>P</a:t>
            </a:r>
            <a:r>
              <a:rPr sz="1400" spc="-10" dirty="0" smtClean="0">
                <a:latin typeface="Verdana"/>
                <a:cs typeface="Verdana"/>
              </a:rPr>
              <a:t>r</a:t>
            </a:r>
            <a:r>
              <a:rPr sz="1400" spc="-15" dirty="0" smtClean="0">
                <a:latin typeface="Verdana"/>
                <a:cs typeface="Verdana"/>
              </a:rPr>
              <a:t>esi</a:t>
            </a:r>
            <a:r>
              <a:rPr sz="1400" spc="-10" dirty="0" smtClean="0">
                <a:latin typeface="Verdana"/>
                <a:cs typeface="Verdana"/>
              </a:rPr>
              <a:t>d</a:t>
            </a:r>
            <a:r>
              <a:rPr sz="1400" spc="-15" dirty="0" smtClean="0">
                <a:latin typeface="Verdana"/>
                <a:cs typeface="Verdana"/>
              </a:rPr>
              <a:t>en</a:t>
            </a:r>
            <a:r>
              <a:rPr sz="1400" spc="-50" dirty="0" smtClean="0">
                <a:latin typeface="Verdana"/>
                <a:cs typeface="Verdana"/>
              </a:rPr>
              <a:t>t</a:t>
            </a:r>
            <a:r>
              <a:rPr sz="1400" spc="-15" dirty="0" smtClean="0">
                <a:latin typeface="Verdana"/>
                <a:cs typeface="Verdana"/>
              </a:rPr>
              <a:t>-Ele</a:t>
            </a:r>
            <a:r>
              <a:rPr sz="1400" spc="-5" dirty="0" smtClean="0">
                <a:latin typeface="Verdana"/>
                <a:cs typeface="Verdana"/>
              </a:rPr>
              <a:t>ct</a:t>
            </a:r>
            <a:r>
              <a:rPr sz="1400" spc="40" dirty="0" smtClean="0">
                <a:latin typeface="Verdana"/>
                <a:cs typeface="Verdana"/>
              </a:rPr>
              <a:t> 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04690" y="5177568"/>
            <a:ext cx="2429510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indent="-635" algn="ctr">
              <a:lnSpc>
                <a:spcPct val="100000"/>
              </a:lnSpc>
            </a:pPr>
            <a:r>
              <a:rPr sz="1400" b="1" spc="-15" dirty="0">
                <a:latin typeface="Verdana"/>
                <a:cs typeface="Verdana"/>
              </a:rPr>
              <a:t>Karen</a:t>
            </a:r>
            <a:r>
              <a:rPr sz="1400" b="1" spc="30" dirty="0">
                <a:latin typeface="Verdana"/>
                <a:cs typeface="Verdana"/>
              </a:rPr>
              <a:t> </a:t>
            </a:r>
            <a:r>
              <a:rPr sz="1400" b="1" spc="-25" dirty="0">
                <a:latin typeface="Verdana"/>
                <a:cs typeface="Verdana"/>
              </a:rPr>
              <a:t>P</a:t>
            </a:r>
            <a:r>
              <a:rPr sz="1400" b="1" spc="-15" dirty="0">
                <a:latin typeface="Verdana"/>
                <a:cs typeface="Verdana"/>
              </a:rPr>
              <a:t>an</a:t>
            </a:r>
            <a:r>
              <a:rPr sz="1400" b="1" spc="-20" dirty="0">
                <a:latin typeface="Verdana"/>
                <a:cs typeface="Verdana"/>
              </a:rPr>
              <a:t>e</a:t>
            </a:r>
            <a:r>
              <a:rPr sz="1400" b="1" spc="-10" dirty="0">
                <a:latin typeface="Verdana"/>
                <a:cs typeface="Verdana"/>
              </a:rPr>
              <a:t>tta </a:t>
            </a:r>
            <a:endParaRPr lang="en-US" sz="1400" b="1" spc="-10" dirty="0" smtClean="0">
              <a:latin typeface="Verdana"/>
              <a:cs typeface="Verdana"/>
            </a:endParaRPr>
          </a:p>
          <a:p>
            <a:pPr marL="12065" marR="6350" indent="-635" algn="ctr">
              <a:lnSpc>
                <a:spcPct val="100000"/>
              </a:lnSpc>
            </a:pPr>
            <a:r>
              <a:rPr lang="en-US" sz="1400" spc="-10" dirty="0" smtClean="0">
                <a:latin typeface="Verdana"/>
                <a:cs typeface="Verdana"/>
              </a:rPr>
              <a:t>Chair, EAB ARC; </a:t>
            </a:r>
          </a:p>
          <a:p>
            <a:pPr marL="12065" marR="6350" indent="-635" algn="ctr">
              <a:lnSpc>
                <a:spcPct val="100000"/>
              </a:lnSpc>
            </a:pPr>
            <a:r>
              <a:rPr lang="en-US" sz="1400" spc="-10" dirty="0">
                <a:latin typeface="Verdana"/>
                <a:cs typeface="Verdana"/>
              </a:rPr>
              <a:t>V</a:t>
            </a:r>
            <a:r>
              <a:rPr sz="1400" spc="-15" dirty="0" smtClean="0">
                <a:latin typeface="Verdana"/>
                <a:cs typeface="Verdana"/>
              </a:rPr>
              <a:t>ic</a:t>
            </a:r>
            <a:r>
              <a:rPr sz="1400" spc="-10" dirty="0" smtClean="0">
                <a:latin typeface="Verdana"/>
                <a:cs typeface="Verdana"/>
              </a:rPr>
              <a:t>e</a:t>
            </a:r>
            <a:r>
              <a:rPr lang="en-US" sz="1400" spc="-10" dirty="0" smtClean="0">
                <a:latin typeface="Verdana"/>
                <a:cs typeface="Verdana"/>
              </a:rPr>
              <a:t>-</a:t>
            </a:r>
            <a:r>
              <a:rPr sz="1400" spc="-15" dirty="0" smtClean="0">
                <a:latin typeface="Verdana"/>
                <a:cs typeface="Verdana"/>
              </a:rPr>
              <a:t>P</a:t>
            </a:r>
            <a:r>
              <a:rPr sz="1400" spc="-10" dirty="0" smtClean="0">
                <a:latin typeface="Verdana"/>
                <a:cs typeface="Verdana"/>
              </a:rPr>
              <a:t>r</a:t>
            </a:r>
            <a:r>
              <a:rPr sz="1400" spc="-15" dirty="0" smtClean="0">
                <a:latin typeface="Verdana"/>
                <a:cs typeface="Verdana"/>
              </a:rPr>
              <a:t>esi</a:t>
            </a:r>
            <a:r>
              <a:rPr sz="1400" spc="-10" dirty="0" smtClean="0">
                <a:latin typeface="Verdana"/>
                <a:cs typeface="Verdana"/>
              </a:rPr>
              <a:t>d</a:t>
            </a:r>
            <a:r>
              <a:rPr sz="1400" spc="-15" dirty="0" smtClean="0">
                <a:latin typeface="Verdana"/>
                <a:cs typeface="Verdana"/>
              </a:rPr>
              <a:t>ent</a:t>
            </a:r>
            <a:r>
              <a:rPr sz="1400" spc="-10" dirty="0">
                <a:latin typeface="Verdana"/>
                <a:cs typeface="Verdana"/>
              </a:rPr>
              <a:t>, </a:t>
            </a:r>
            <a:r>
              <a:rPr sz="1400" spc="-10" dirty="0" smtClean="0">
                <a:latin typeface="Verdana"/>
                <a:cs typeface="Verdana"/>
              </a:rPr>
              <a:t>Co</a:t>
            </a:r>
            <a:r>
              <a:rPr sz="1400" spc="-20" dirty="0" smtClean="0">
                <a:latin typeface="Verdana"/>
                <a:cs typeface="Verdana"/>
              </a:rPr>
              <a:t>mmunic</a:t>
            </a:r>
            <a:r>
              <a:rPr sz="1400" spc="-10" dirty="0" smtClean="0">
                <a:latin typeface="Verdana"/>
                <a:cs typeface="Verdana"/>
              </a:rPr>
              <a:t>a</a:t>
            </a:r>
            <a:r>
              <a:rPr sz="1400" spc="-15" dirty="0" smtClean="0">
                <a:latin typeface="Verdana"/>
                <a:cs typeface="Verdana"/>
              </a:rPr>
              <a:t>ti</a:t>
            </a:r>
            <a:r>
              <a:rPr sz="1400" spc="0" dirty="0" smtClean="0">
                <a:latin typeface="Verdana"/>
                <a:cs typeface="Verdana"/>
              </a:rPr>
              <a:t>o</a:t>
            </a:r>
            <a:r>
              <a:rPr sz="1400" spc="-5" dirty="0" smtClean="0">
                <a:latin typeface="Verdana"/>
                <a:cs typeface="Verdana"/>
              </a:rPr>
              <a:t>ns</a:t>
            </a:r>
            <a:r>
              <a:rPr lang="en-US" sz="1400" spc="40" dirty="0" smtClean="0">
                <a:latin typeface="Verdana"/>
                <a:cs typeface="Verdana"/>
              </a:rPr>
              <a:t>    </a:t>
            </a:r>
            <a:r>
              <a:rPr sz="1400" spc="-10" dirty="0" smtClean="0">
                <a:latin typeface="Verdana"/>
                <a:cs typeface="Verdana"/>
              </a:rPr>
              <a:t>I</a:t>
            </a:r>
            <a:r>
              <a:rPr sz="1400" spc="-20" dirty="0" smtClean="0">
                <a:latin typeface="Verdana"/>
                <a:cs typeface="Verdana"/>
              </a:rPr>
              <a:t>EE</a:t>
            </a:r>
            <a:r>
              <a:rPr sz="1400" spc="-10" dirty="0" smtClean="0">
                <a:latin typeface="Verdana"/>
                <a:cs typeface="Verdana"/>
              </a:rPr>
              <a:t>E-</a:t>
            </a:r>
            <a:r>
              <a:rPr sz="1400" spc="-20" dirty="0" smtClean="0">
                <a:latin typeface="Verdana"/>
                <a:cs typeface="Verdana"/>
              </a:rPr>
              <a:t>U</a:t>
            </a:r>
            <a:r>
              <a:rPr sz="1400" spc="-30" dirty="0" smtClean="0">
                <a:latin typeface="Verdana"/>
                <a:cs typeface="Verdana"/>
              </a:rPr>
              <a:t>SA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62200" y="5143030"/>
            <a:ext cx="190500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sz="1400" b="1" spc="-15" dirty="0">
                <a:latin typeface="Verdana"/>
                <a:cs typeface="Verdana"/>
              </a:rPr>
              <a:t>L</a:t>
            </a:r>
            <a:r>
              <a:rPr sz="1400" b="1" spc="-20" dirty="0">
                <a:latin typeface="Verdana"/>
                <a:cs typeface="Verdana"/>
              </a:rPr>
              <a:t>e</a:t>
            </a:r>
            <a:r>
              <a:rPr sz="1400" b="1" spc="-15" dirty="0">
                <a:latin typeface="Verdana"/>
                <a:cs typeface="Verdana"/>
              </a:rPr>
              <a:t>ah</a:t>
            </a:r>
            <a:r>
              <a:rPr sz="1400" b="1" spc="20" dirty="0">
                <a:latin typeface="Verdana"/>
                <a:cs typeface="Verdana"/>
              </a:rPr>
              <a:t> </a:t>
            </a:r>
            <a:r>
              <a:rPr sz="1400" b="1" spc="-15" dirty="0">
                <a:latin typeface="Verdana"/>
                <a:cs typeface="Verdana"/>
              </a:rPr>
              <a:t>Jam</a:t>
            </a:r>
            <a:r>
              <a:rPr sz="1400" b="1" spc="-20" dirty="0">
                <a:latin typeface="Verdana"/>
                <a:cs typeface="Verdana"/>
              </a:rPr>
              <a:t>ie</a:t>
            </a:r>
            <a:r>
              <a:rPr sz="1400" b="1" spc="-10" dirty="0">
                <a:latin typeface="Verdana"/>
                <a:cs typeface="Verdana"/>
              </a:rPr>
              <a:t>s</a:t>
            </a:r>
            <a:r>
              <a:rPr sz="1400" b="1" spc="-20" dirty="0">
                <a:latin typeface="Verdana"/>
                <a:cs typeface="Verdana"/>
              </a:rPr>
              <a:t>o</a:t>
            </a:r>
            <a:r>
              <a:rPr sz="1400" b="1" spc="-15" dirty="0">
                <a:latin typeface="Verdana"/>
                <a:cs typeface="Verdana"/>
              </a:rPr>
              <a:t>n</a:t>
            </a:r>
            <a:r>
              <a:rPr sz="1400" b="1" spc="-10" dirty="0">
                <a:latin typeface="Verdana"/>
                <a:cs typeface="Verdana"/>
              </a:rPr>
              <a:t> </a:t>
            </a:r>
            <a:r>
              <a:rPr sz="1400" spc="-15" dirty="0" smtClean="0">
                <a:latin typeface="Verdana"/>
                <a:cs typeface="Verdana"/>
              </a:rPr>
              <a:t>P</a:t>
            </a:r>
            <a:r>
              <a:rPr sz="1400" spc="-10" dirty="0" smtClean="0">
                <a:latin typeface="Verdana"/>
                <a:cs typeface="Verdana"/>
              </a:rPr>
              <a:t>r</a:t>
            </a:r>
            <a:r>
              <a:rPr sz="1400" spc="-15" dirty="0" smtClean="0">
                <a:latin typeface="Verdana"/>
                <a:cs typeface="Verdana"/>
              </a:rPr>
              <a:t>esi</a:t>
            </a:r>
            <a:r>
              <a:rPr sz="1400" spc="-10" dirty="0" smtClean="0">
                <a:latin typeface="Verdana"/>
                <a:cs typeface="Verdana"/>
              </a:rPr>
              <a:t>d</a:t>
            </a:r>
            <a:r>
              <a:rPr sz="1400" spc="-15" dirty="0" smtClean="0">
                <a:latin typeface="Verdana"/>
                <a:cs typeface="Verdana"/>
              </a:rPr>
              <a:t>ent</a:t>
            </a:r>
            <a:r>
              <a:rPr sz="1400" spc="-10" dirty="0" smtClean="0">
                <a:latin typeface="Verdana"/>
                <a:cs typeface="Verdana"/>
              </a:rPr>
              <a:t>,</a:t>
            </a:r>
            <a:r>
              <a:rPr lang="en-US" sz="1400" spc="40" dirty="0">
                <a:latin typeface="Verdana"/>
                <a:cs typeface="Verdana"/>
              </a:rPr>
              <a:t> </a:t>
            </a:r>
            <a:r>
              <a:rPr sz="1400" spc="-10" dirty="0" smtClean="0">
                <a:latin typeface="Verdana"/>
                <a:cs typeface="Verdana"/>
              </a:rPr>
              <a:t>I</a:t>
            </a:r>
            <a:r>
              <a:rPr sz="1400" spc="-20" dirty="0" smtClean="0">
                <a:latin typeface="Verdana"/>
                <a:cs typeface="Verdana"/>
              </a:rPr>
              <a:t>EE</a:t>
            </a:r>
            <a:r>
              <a:rPr sz="1400" spc="-15" dirty="0" smtClean="0">
                <a:latin typeface="Verdana"/>
                <a:cs typeface="Verdana"/>
              </a:rPr>
              <a:t>E</a:t>
            </a:r>
            <a:r>
              <a:rPr sz="1400" spc="-10" dirty="0" smtClean="0">
                <a:latin typeface="Verdana"/>
                <a:cs typeface="Verdana"/>
              </a:rPr>
              <a:t> </a:t>
            </a:r>
            <a:r>
              <a:rPr sz="1400" spc="-55" dirty="0" smtClean="0">
                <a:latin typeface="Verdana"/>
                <a:cs typeface="Verdana"/>
              </a:rPr>
              <a:t>F</a:t>
            </a:r>
            <a:r>
              <a:rPr sz="1400" spc="-10" dirty="0" smtClean="0">
                <a:latin typeface="Verdana"/>
                <a:cs typeface="Verdana"/>
              </a:rPr>
              <a:t>o</a:t>
            </a:r>
            <a:r>
              <a:rPr sz="1400" spc="-20" dirty="0" smtClean="0">
                <a:latin typeface="Verdana"/>
                <a:cs typeface="Verdana"/>
              </a:rPr>
              <a:t>un</a:t>
            </a:r>
            <a:r>
              <a:rPr sz="1400" spc="-10" dirty="0" smtClean="0">
                <a:latin typeface="Verdana"/>
                <a:cs typeface="Verdana"/>
              </a:rPr>
              <a:t>da</a:t>
            </a:r>
            <a:r>
              <a:rPr sz="1400" spc="-15" dirty="0" smtClean="0">
                <a:latin typeface="Verdana"/>
                <a:cs typeface="Verdana"/>
              </a:rPr>
              <a:t>ti</a:t>
            </a:r>
            <a:r>
              <a:rPr sz="1400" spc="-10" dirty="0" smtClean="0">
                <a:latin typeface="Verdana"/>
                <a:cs typeface="Verdana"/>
              </a:rPr>
              <a:t>on</a:t>
            </a:r>
            <a:r>
              <a:rPr lang="en-US" sz="1400" spc="-10" dirty="0" smtClean="0">
                <a:latin typeface="Verdana"/>
                <a:cs typeface="Verdana"/>
              </a:rPr>
              <a:t>;</a:t>
            </a:r>
            <a:endParaRPr sz="1400" dirty="0">
              <a:latin typeface="Verdana"/>
              <a:cs typeface="Verdana"/>
            </a:endParaRPr>
          </a:p>
          <a:p>
            <a:pPr marL="99060" marR="90170" algn="ctr"/>
            <a:r>
              <a:rPr lang="en-US" sz="1400" spc="-10" dirty="0" smtClean="0">
                <a:latin typeface="Verdana"/>
                <a:cs typeface="Verdana"/>
              </a:rPr>
              <a:t>I</a:t>
            </a:r>
            <a:r>
              <a:rPr lang="en-US" sz="1400" spc="-20" dirty="0" smtClean="0">
                <a:latin typeface="Verdana"/>
                <a:cs typeface="Verdana"/>
              </a:rPr>
              <a:t>EEE </a:t>
            </a:r>
            <a:r>
              <a:rPr sz="1400" spc="-50" dirty="0" smtClean="0">
                <a:latin typeface="Verdana"/>
                <a:cs typeface="Verdana"/>
              </a:rPr>
              <a:t>P</a:t>
            </a:r>
            <a:r>
              <a:rPr sz="1400" spc="-10" dirty="0" smtClean="0">
                <a:latin typeface="Verdana"/>
                <a:cs typeface="Verdana"/>
              </a:rPr>
              <a:t>a</a:t>
            </a:r>
            <a:r>
              <a:rPr sz="1400" spc="-15" dirty="0" smtClean="0">
                <a:latin typeface="Verdana"/>
                <a:cs typeface="Verdana"/>
              </a:rPr>
              <a:t>s</a:t>
            </a:r>
            <a:r>
              <a:rPr sz="1400" spc="-10" dirty="0" smtClean="0">
                <a:latin typeface="Verdana"/>
                <a:cs typeface="Verdana"/>
              </a:rPr>
              <a:t>t</a:t>
            </a:r>
            <a:r>
              <a:rPr sz="1400" spc="5" dirty="0" smtClean="0">
                <a:latin typeface="Verdana"/>
                <a:cs typeface="Verdana"/>
              </a:rPr>
              <a:t> </a:t>
            </a:r>
            <a:r>
              <a:rPr sz="1400" spc="-15" dirty="0" smtClean="0">
                <a:latin typeface="Verdana"/>
                <a:cs typeface="Verdana"/>
              </a:rPr>
              <a:t>P</a:t>
            </a:r>
            <a:r>
              <a:rPr sz="1400" spc="-10" dirty="0" smtClean="0">
                <a:latin typeface="Verdana"/>
                <a:cs typeface="Verdana"/>
              </a:rPr>
              <a:t>r</a:t>
            </a:r>
            <a:r>
              <a:rPr sz="1400" spc="-15" dirty="0" smtClean="0">
                <a:latin typeface="Verdana"/>
                <a:cs typeface="Verdana"/>
              </a:rPr>
              <a:t>esi</a:t>
            </a:r>
            <a:r>
              <a:rPr sz="1400" spc="-10" dirty="0" smtClean="0">
                <a:latin typeface="Verdana"/>
                <a:cs typeface="Verdana"/>
              </a:rPr>
              <a:t>d</a:t>
            </a:r>
            <a:r>
              <a:rPr sz="1400" spc="-15" dirty="0" smtClean="0">
                <a:latin typeface="Verdana"/>
                <a:cs typeface="Verdana"/>
              </a:rPr>
              <a:t>ent</a:t>
            </a:r>
            <a:r>
              <a:rPr sz="1400" spc="-10" dirty="0" smtClean="0">
                <a:latin typeface="Verdana"/>
                <a:cs typeface="Verdana"/>
              </a:rPr>
              <a:t> 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85119" y="3061130"/>
            <a:ext cx="208597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spc="-20" dirty="0">
                <a:latin typeface="Verdana"/>
                <a:cs typeface="Verdana"/>
              </a:rPr>
              <a:t>Mo</a:t>
            </a:r>
            <a:r>
              <a:rPr sz="1400" b="1" spc="-15" dirty="0">
                <a:latin typeface="Verdana"/>
                <a:cs typeface="Verdana"/>
              </a:rPr>
              <a:t>she</a:t>
            </a:r>
            <a:r>
              <a:rPr sz="1400" b="1" spc="10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K</a:t>
            </a:r>
            <a:r>
              <a:rPr sz="1400" b="1" spc="-15" dirty="0">
                <a:latin typeface="Verdana"/>
                <a:cs typeface="Verdana"/>
              </a:rPr>
              <a:t>am</a:t>
            </a:r>
            <a:endParaRPr sz="1400" dirty="0">
              <a:latin typeface="Verdana"/>
              <a:cs typeface="Verdana"/>
            </a:endParaRPr>
          </a:p>
          <a:p>
            <a:pPr algn="ctr"/>
            <a:r>
              <a:rPr lang="en-US" sz="1400" spc="-10" dirty="0" smtClean="0">
                <a:latin typeface="Verdana"/>
                <a:cs typeface="Verdana"/>
              </a:rPr>
              <a:t>I</a:t>
            </a:r>
            <a:r>
              <a:rPr lang="en-US" sz="1400" spc="-20" dirty="0" smtClean="0">
                <a:latin typeface="Verdana"/>
                <a:cs typeface="Verdana"/>
              </a:rPr>
              <a:t>EE</a:t>
            </a:r>
            <a:r>
              <a:rPr lang="en-US" sz="1400" spc="-15" dirty="0" smtClean="0">
                <a:latin typeface="Verdana"/>
                <a:cs typeface="Verdana"/>
              </a:rPr>
              <a:t>E </a:t>
            </a:r>
            <a:r>
              <a:rPr sz="1400" spc="-50" dirty="0" smtClean="0">
                <a:latin typeface="Verdana"/>
                <a:cs typeface="Verdana"/>
              </a:rPr>
              <a:t>P</a:t>
            </a:r>
            <a:r>
              <a:rPr sz="1400" spc="-10" dirty="0" smtClean="0">
                <a:latin typeface="Verdana"/>
                <a:cs typeface="Verdana"/>
              </a:rPr>
              <a:t>a</a:t>
            </a:r>
            <a:r>
              <a:rPr sz="1400" spc="-15" dirty="0" smtClean="0">
                <a:latin typeface="Verdana"/>
                <a:cs typeface="Verdana"/>
              </a:rPr>
              <a:t>s</a:t>
            </a:r>
            <a:r>
              <a:rPr sz="1400" spc="-10" dirty="0" smtClean="0">
                <a:latin typeface="Verdana"/>
                <a:cs typeface="Verdana"/>
              </a:rPr>
              <a:t>t</a:t>
            </a:r>
            <a:r>
              <a:rPr lang="en-US" sz="1400" spc="-10" dirty="0">
                <a:latin typeface="Verdana"/>
                <a:cs typeface="Verdana"/>
              </a:rPr>
              <a:t> </a:t>
            </a:r>
            <a:r>
              <a:rPr sz="1400" spc="-15" dirty="0" smtClean="0">
                <a:latin typeface="Verdana"/>
                <a:cs typeface="Verdana"/>
              </a:rPr>
              <a:t>P</a:t>
            </a:r>
            <a:r>
              <a:rPr sz="1400" spc="-10" dirty="0" smtClean="0">
                <a:latin typeface="Verdana"/>
                <a:cs typeface="Verdana"/>
              </a:rPr>
              <a:t>r</a:t>
            </a:r>
            <a:r>
              <a:rPr sz="1400" spc="-15" dirty="0" smtClean="0">
                <a:latin typeface="Verdana"/>
                <a:cs typeface="Verdana"/>
              </a:rPr>
              <a:t>esi</a:t>
            </a:r>
            <a:r>
              <a:rPr sz="1400" spc="-10" dirty="0" smtClean="0">
                <a:latin typeface="Verdana"/>
                <a:cs typeface="Verdana"/>
              </a:rPr>
              <a:t>d</a:t>
            </a:r>
            <a:r>
              <a:rPr sz="1400" spc="-15" dirty="0" smtClean="0">
                <a:latin typeface="Verdana"/>
                <a:cs typeface="Verdana"/>
              </a:rPr>
              <a:t>ent</a:t>
            </a:r>
            <a:r>
              <a:rPr sz="1400" spc="40" dirty="0" smtClean="0">
                <a:latin typeface="Verdana"/>
                <a:cs typeface="Verdana"/>
              </a:rPr>
              <a:t> 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67626" y="3053346"/>
            <a:ext cx="208597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25" algn="ctr">
              <a:lnSpc>
                <a:spcPct val="100000"/>
              </a:lnSpc>
            </a:pPr>
            <a:r>
              <a:rPr sz="1400" b="1" spc="-15" dirty="0">
                <a:latin typeface="Verdana"/>
                <a:cs typeface="Verdana"/>
              </a:rPr>
              <a:t>Gord</a:t>
            </a:r>
            <a:r>
              <a:rPr sz="1400" b="1" spc="-20" dirty="0">
                <a:latin typeface="Verdana"/>
                <a:cs typeface="Verdana"/>
              </a:rPr>
              <a:t>o</a:t>
            </a:r>
            <a:r>
              <a:rPr sz="1400" b="1" spc="-15" dirty="0">
                <a:latin typeface="Verdana"/>
                <a:cs typeface="Verdana"/>
              </a:rPr>
              <a:t>n</a:t>
            </a:r>
            <a:r>
              <a:rPr sz="1400" b="1" spc="40" dirty="0">
                <a:latin typeface="Verdana"/>
                <a:cs typeface="Verdana"/>
              </a:rPr>
              <a:t> </a:t>
            </a:r>
            <a:r>
              <a:rPr sz="1400" b="1" spc="-20" dirty="0">
                <a:latin typeface="Verdana"/>
                <a:cs typeface="Verdana"/>
              </a:rPr>
              <a:t>D</a:t>
            </a:r>
            <a:r>
              <a:rPr sz="1400" b="1" spc="-15" dirty="0">
                <a:latin typeface="Verdana"/>
                <a:cs typeface="Verdana"/>
              </a:rPr>
              <a:t>ay</a:t>
            </a:r>
            <a:endParaRPr sz="1400" dirty="0">
              <a:latin typeface="Verdana"/>
              <a:cs typeface="Verdana"/>
            </a:endParaRPr>
          </a:p>
          <a:p>
            <a:pPr algn="ctr"/>
            <a:r>
              <a:rPr lang="en-US" sz="1400" spc="-10" dirty="0" smtClean="0">
                <a:latin typeface="Verdana"/>
                <a:cs typeface="Verdana"/>
              </a:rPr>
              <a:t>I</a:t>
            </a:r>
            <a:r>
              <a:rPr lang="en-US" sz="1400" spc="-20" dirty="0" smtClean="0">
                <a:latin typeface="Verdana"/>
                <a:cs typeface="Verdana"/>
              </a:rPr>
              <a:t>EE</a:t>
            </a:r>
            <a:r>
              <a:rPr lang="en-US" sz="1400" spc="-15" dirty="0" smtClean="0">
                <a:latin typeface="Verdana"/>
                <a:cs typeface="Verdana"/>
              </a:rPr>
              <a:t>E </a:t>
            </a:r>
            <a:r>
              <a:rPr sz="1400" spc="-50" dirty="0" smtClean="0">
                <a:latin typeface="Verdana"/>
                <a:cs typeface="Verdana"/>
              </a:rPr>
              <a:t>P</a:t>
            </a:r>
            <a:r>
              <a:rPr sz="1400" spc="-10" dirty="0" smtClean="0">
                <a:latin typeface="Verdana"/>
                <a:cs typeface="Verdana"/>
              </a:rPr>
              <a:t>a</a:t>
            </a:r>
            <a:r>
              <a:rPr sz="1400" spc="-15" dirty="0" smtClean="0">
                <a:latin typeface="Verdana"/>
                <a:cs typeface="Verdana"/>
              </a:rPr>
              <a:t>s</a:t>
            </a:r>
            <a:r>
              <a:rPr sz="1400" spc="-10" dirty="0" smtClean="0">
                <a:latin typeface="Verdana"/>
                <a:cs typeface="Verdana"/>
              </a:rPr>
              <a:t>t</a:t>
            </a:r>
            <a:r>
              <a:rPr sz="1400" spc="5" dirty="0" smtClean="0">
                <a:latin typeface="Verdana"/>
                <a:cs typeface="Verdana"/>
              </a:rPr>
              <a:t> </a:t>
            </a:r>
            <a:r>
              <a:rPr sz="1400" spc="-15" dirty="0" smtClean="0">
                <a:latin typeface="Verdana"/>
                <a:cs typeface="Verdana"/>
              </a:rPr>
              <a:t>P</a:t>
            </a:r>
            <a:r>
              <a:rPr sz="1400" spc="-10" dirty="0" smtClean="0">
                <a:latin typeface="Verdana"/>
                <a:cs typeface="Verdana"/>
              </a:rPr>
              <a:t>r</a:t>
            </a:r>
            <a:r>
              <a:rPr sz="1400" spc="-15" dirty="0" smtClean="0">
                <a:latin typeface="Verdana"/>
                <a:cs typeface="Verdana"/>
              </a:rPr>
              <a:t>esi</a:t>
            </a:r>
            <a:r>
              <a:rPr sz="1400" spc="-10" dirty="0" smtClean="0">
                <a:latin typeface="Verdana"/>
                <a:cs typeface="Verdana"/>
              </a:rPr>
              <a:t>d</a:t>
            </a:r>
            <a:r>
              <a:rPr sz="1400" spc="-15" dirty="0" smtClean="0">
                <a:latin typeface="Verdana"/>
                <a:cs typeface="Verdana"/>
              </a:rPr>
              <a:t>ent</a:t>
            </a:r>
            <a:r>
              <a:rPr sz="1400" spc="40" dirty="0" smtClean="0">
                <a:latin typeface="Verdana"/>
                <a:cs typeface="Verdana"/>
              </a:rPr>
              <a:t> 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0411" y="1442934"/>
            <a:ext cx="1228721" cy="1645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2733681" y="1442935"/>
            <a:ext cx="1228719" cy="1623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5077168" y="1442935"/>
            <a:ext cx="1213648" cy="1618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416469" y="1463522"/>
            <a:ext cx="1188291" cy="16027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470411" y="3650200"/>
            <a:ext cx="1228721" cy="15031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2724151" y="3650200"/>
            <a:ext cx="1238249" cy="1495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5128743" y="3650200"/>
            <a:ext cx="1198166" cy="15267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0" name="object 3"/>
          <p:cNvSpPr txBox="1"/>
          <p:nvPr/>
        </p:nvSpPr>
        <p:spPr>
          <a:xfrm>
            <a:off x="76200" y="6627685"/>
            <a:ext cx="19621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50" dirty="0" smtClean="0">
                <a:solidFill>
                  <a:srgbClr val="8A8A8A"/>
                </a:solidFill>
                <a:latin typeface="Verdana"/>
                <a:cs typeface="Verdana"/>
              </a:rPr>
              <a:t>4</a:t>
            </a:r>
            <a:endParaRPr sz="1050" dirty="0">
              <a:latin typeface="Verdana"/>
              <a:cs typeface="Verdan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639848"/>
            <a:ext cx="122555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629400" y="5300101"/>
            <a:ext cx="2286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lang="en-US" sz="1400" b="1" spc="-20" dirty="0" smtClean="0">
                <a:latin typeface="Verdana"/>
                <a:cs typeface="Verdana"/>
              </a:rPr>
              <a:t>Ceceli</a:t>
            </a:r>
            <a:r>
              <a:rPr lang="en-US" sz="1400" b="1" spc="-15" dirty="0" smtClean="0">
                <a:latin typeface="Verdana"/>
                <a:cs typeface="Verdana"/>
              </a:rPr>
              <a:t>a Jan</a:t>
            </a:r>
            <a:r>
              <a:rPr lang="en-US" sz="1400" b="1" spc="-20" dirty="0" smtClean="0">
                <a:latin typeface="Verdana"/>
                <a:cs typeface="Verdana"/>
              </a:rPr>
              <a:t>kow</a:t>
            </a:r>
            <a:r>
              <a:rPr lang="en-US" sz="1400" b="1" spc="-10" dirty="0" smtClean="0">
                <a:latin typeface="Verdana"/>
                <a:cs typeface="Verdana"/>
              </a:rPr>
              <a:t>s</a:t>
            </a:r>
            <a:r>
              <a:rPr lang="en-US" sz="1400" b="1" spc="-15" dirty="0" smtClean="0">
                <a:latin typeface="Verdana"/>
                <a:cs typeface="Verdana"/>
              </a:rPr>
              <a:t>ki </a:t>
            </a:r>
            <a:r>
              <a:rPr lang="en-US" sz="1400" spc="-20" dirty="0">
                <a:latin typeface="Verdana"/>
                <a:cs typeface="Verdana"/>
              </a:rPr>
              <a:t>M</a:t>
            </a:r>
            <a:r>
              <a:rPr lang="en-US" sz="1400" spc="-10" dirty="0">
                <a:latin typeface="Verdana"/>
                <a:cs typeface="Verdana"/>
              </a:rPr>
              <a:t>a</a:t>
            </a:r>
            <a:r>
              <a:rPr lang="en-US" sz="1400" spc="-20" dirty="0">
                <a:latin typeface="Verdana"/>
                <a:cs typeface="Verdana"/>
              </a:rPr>
              <a:t>n</a:t>
            </a:r>
            <a:r>
              <a:rPr lang="en-US" sz="1400" spc="-10" dirty="0">
                <a:latin typeface="Verdana"/>
                <a:cs typeface="Verdana"/>
              </a:rPr>
              <a:t>ag</a:t>
            </a:r>
            <a:r>
              <a:rPr lang="en-US" sz="1400" spc="-15" dirty="0">
                <a:latin typeface="Verdana"/>
                <a:cs typeface="Verdana"/>
              </a:rPr>
              <a:t>i</a:t>
            </a:r>
            <a:r>
              <a:rPr lang="en-US" sz="1400" spc="-20" dirty="0">
                <a:latin typeface="Verdana"/>
                <a:cs typeface="Verdana"/>
              </a:rPr>
              <a:t>n</a:t>
            </a:r>
            <a:r>
              <a:rPr lang="en-US" sz="1400" spc="-10" dirty="0">
                <a:latin typeface="Verdana"/>
                <a:cs typeface="Verdana"/>
              </a:rPr>
              <a:t>g</a:t>
            </a:r>
            <a:r>
              <a:rPr lang="en-US" sz="1400" spc="35" dirty="0">
                <a:latin typeface="Verdana"/>
                <a:cs typeface="Verdana"/>
              </a:rPr>
              <a:t> </a:t>
            </a:r>
            <a:r>
              <a:rPr lang="en-US" sz="1400" spc="-20" dirty="0">
                <a:latin typeface="Verdana"/>
                <a:cs typeface="Verdana"/>
              </a:rPr>
              <a:t>Di</a:t>
            </a:r>
            <a:r>
              <a:rPr lang="en-US" sz="1400" spc="-10" dirty="0">
                <a:latin typeface="Verdana"/>
                <a:cs typeface="Verdana"/>
              </a:rPr>
              <a:t>r</a:t>
            </a:r>
            <a:r>
              <a:rPr lang="en-US" sz="1400" spc="-15" dirty="0">
                <a:latin typeface="Verdana"/>
                <a:cs typeface="Verdana"/>
              </a:rPr>
              <a:t>ect</a:t>
            </a:r>
            <a:r>
              <a:rPr lang="en-US" sz="1400" spc="-10" dirty="0">
                <a:latin typeface="Verdana"/>
                <a:cs typeface="Verdana"/>
              </a:rPr>
              <a:t>o</a:t>
            </a:r>
            <a:r>
              <a:rPr lang="en-US" sz="1400" spc="-240" dirty="0">
                <a:latin typeface="Verdana"/>
                <a:cs typeface="Verdana"/>
              </a:rPr>
              <a:t>r </a:t>
            </a:r>
            <a:r>
              <a:rPr lang="en-US" sz="1400" spc="-240" dirty="0" smtClean="0">
                <a:latin typeface="Verdana"/>
                <a:cs typeface="Verdana"/>
              </a:rPr>
              <a:t>, </a:t>
            </a:r>
            <a:endParaRPr lang="en-US" sz="1400" spc="-240" dirty="0">
              <a:latin typeface="Verdana"/>
              <a:cs typeface="Verdana"/>
            </a:endParaRPr>
          </a:p>
          <a:p>
            <a:pPr marL="12700" marR="6350" algn="ctr">
              <a:lnSpc>
                <a:spcPct val="100000"/>
              </a:lnSpc>
            </a:pPr>
            <a:r>
              <a:rPr lang="en-US" sz="1400" dirty="0">
                <a:latin typeface="Verdana"/>
                <a:cs typeface="Verdana"/>
              </a:rPr>
              <a:t>IEEE</a:t>
            </a:r>
            <a:r>
              <a:rPr lang="en-US" sz="1400" spc="-240" dirty="0">
                <a:latin typeface="Verdana"/>
                <a:cs typeface="Verdana"/>
              </a:rPr>
              <a:t> </a:t>
            </a:r>
            <a:r>
              <a:rPr lang="en-US" sz="1400" spc="-20" dirty="0">
                <a:latin typeface="Verdana"/>
                <a:cs typeface="Verdana"/>
              </a:rPr>
              <a:t>MGA</a:t>
            </a:r>
            <a:endParaRPr lang="en-US" sz="1400" dirty="0">
              <a:latin typeface="Verdana"/>
              <a:cs typeface="Verdana"/>
            </a:endParaRPr>
          </a:p>
        </p:txBody>
      </p:sp>
      <p:sp>
        <p:nvSpPr>
          <p:cNvPr id="22" name="object 12"/>
          <p:cNvSpPr/>
          <p:nvPr/>
        </p:nvSpPr>
        <p:spPr>
          <a:xfrm>
            <a:off x="396105" y="6217710"/>
            <a:ext cx="823095" cy="5515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630" y="222392"/>
            <a:ext cx="8252739" cy="738664"/>
          </a:xfrm>
          <a:prstGeom prst="rect">
            <a:avLst/>
          </a:prstGeom>
        </p:spPr>
        <p:txBody>
          <a:bodyPr vert="horz" wrap="square" lIns="0" tIns="243840" rIns="0" bIns="0" rtlCol="0">
            <a:spAutoFit/>
          </a:bodyPr>
          <a:lstStyle/>
          <a:p>
            <a:pPr marL="2017395">
              <a:lnSpc>
                <a:spcPct val="100000"/>
              </a:lnSpc>
            </a:pPr>
            <a:r>
              <a:rPr spc="-5" dirty="0"/>
              <a:t>Wh</a:t>
            </a:r>
            <a:r>
              <a:rPr dirty="0"/>
              <a:t>o </a:t>
            </a:r>
            <a:r>
              <a:rPr spc="-5" dirty="0"/>
              <a:t>i</a:t>
            </a:r>
            <a:r>
              <a:rPr dirty="0"/>
              <a:t>s</a:t>
            </a:r>
            <a:r>
              <a:rPr spc="5" dirty="0"/>
              <a:t> </a:t>
            </a:r>
            <a:r>
              <a:rPr dirty="0"/>
              <a:t>I</a:t>
            </a:r>
            <a:r>
              <a:rPr spc="-5" dirty="0"/>
              <a:t>EEE</a:t>
            </a:r>
            <a:r>
              <a:rPr spc="-10" dirty="0"/>
              <a:t>-</a:t>
            </a:r>
            <a:r>
              <a:rPr spc="5" dirty="0"/>
              <a:t>H</a:t>
            </a:r>
            <a:r>
              <a:rPr dirty="0"/>
              <a:t>K</a:t>
            </a:r>
            <a:r>
              <a:rPr spc="-5" dirty="0"/>
              <a:t>N</a:t>
            </a:r>
            <a:r>
              <a:rPr dirty="0" smtClean="0"/>
              <a:t>?</a:t>
            </a:r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3406475" y="5821014"/>
            <a:ext cx="255968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sz="1200" b="1" spc="-20" dirty="0">
                <a:latin typeface="Verdana"/>
                <a:cs typeface="Verdana"/>
              </a:rPr>
              <a:t>R</a:t>
            </a:r>
            <a:r>
              <a:rPr sz="1200" b="1" spc="-15" dirty="0">
                <a:latin typeface="Verdana"/>
                <a:cs typeface="Verdana"/>
              </a:rPr>
              <a:t>ama</a:t>
            </a:r>
            <a:r>
              <a:rPr sz="1200" b="1" spc="-20" dirty="0">
                <a:latin typeface="Verdana"/>
                <a:cs typeface="Verdana"/>
              </a:rPr>
              <a:t>l</a:t>
            </a:r>
            <a:r>
              <a:rPr sz="1200" b="1" spc="-10" dirty="0">
                <a:latin typeface="Verdana"/>
                <a:cs typeface="Verdana"/>
              </a:rPr>
              <a:t>atha</a:t>
            </a:r>
            <a:r>
              <a:rPr sz="1200" b="1" spc="30" dirty="0">
                <a:latin typeface="Verdana"/>
                <a:cs typeface="Verdana"/>
              </a:rPr>
              <a:t> </a:t>
            </a:r>
            <a:r>
              <a:rPr sz="1200" b="1" spc="-25" dirty="0">
                <a:latin typeface="Verdana"/>
                <a:cs typeface="Verdana"/>
              </a:rPr>
              <a:t>M</a:t>
            </a:r>
            <a:r>
              <a:rPr sz="1200" b="1" spc="-15" dirty="0">
                <a:latin typeface="Verdana"/>
                <a:cs typeface="Verdana"/>
              </a:rPr>
              <a:t>ar</a:t>
            </a:r>
            <a:r>
              <a:rPr sz="1200" b="1" spc="-20" dirty="0">
                <a:latin typeface="Verdana"/>
                <a:cs typeface="Verdana"/>
              </a:rPr>
              <a:t>i</a:t>
            </a:r>
            <a:r>
              <a:rPr sz="1200" b="1" spc="-15" dirty="0">
                <a:latin typeface="Verdana"/>
                <a:cs typeface="Verdana"/>
              </a:rPr>
              <a:t>muthu</a:t>
            </a:r>
            <a:r>
              <a:rPr sz="1200" b="1" spc="-10" dirty="0">
                <a:latin typeface="Verdana"/>
                <a:cs typeface="Verdana"/>
              </a:rPr>
              <a:t> </a:t>
            </a:r>
            <a:endParaRPr lang="en-US" sz="1200" b="1" spc="-10" dirty="0" smtClean="0">
              <a:latin typeface="Verdana"/>
              <a:cs typeface="Verdana"/>
            </a:endParaRPr>
          </a:p>
          <a:p>
            <a:pPr marL="12700" marR="6350" algn="ctr">
              <a:lnSpc>
                <a:spcPct val="100000"/>
              </a:lnSpc>
            </a:pPr>
            <a:r>
              <a:rPr lang="en-US" sz="1200" spc="-10" dirty="0" smtClean="0">
                <a:latin typeface="Verdana"/>
                <a:cs typeface="Verdana"/>
              </a:rPr>
              <a:t>IEEE EAB;</a:t>
            </a:r>
          </a:p>
          <a:p>
            <a:pPr marL="12700" marR="6350" algn="ctr">
              <a:lnSpc>
                <a:spcPct val="100000"/>
              </a:lnSpc>
            </a:pPr>
            <a:r>
              <a:rPr sz="1200" spc="-50" dirty="0" smtClean="0">
                <a:latin typeface="Verdana"/>
                <a:cs typeface="Verdana"/>
              </a:rPr>
              <a:t>P</a:t>
            </a:r>
            <a:r>
              <a:rPr sz="1200" spc="-10" dirty="0" smtClean="0">
                <a:latin typeface="Verdana"/>
                <a:cs typeface="Verdana"/>
              </a:rPr>
              <a:t>a</a:t>
            </a:r>
            <a:r>
              <a:rPr sz="1200" spc="-15" dirty="0" smtClean="0">
                <a:latin typeface="Verdana"/>
                <a:cs typeface="Verdana"/>
              </a:rPr>
              <a:t>s</a:t>
            </a:r>
            <a:r>
              <a:rPr sz="1200" spc="-10" dirty="0" smtClean="0">
                <a:latin typeface="Verdana"/>
                <a:cs typeface="Verdana"/>
              </a:rPr>
              <a:t>t</a:t>
            </a:r>
            <a:r>
              <a:rPr sz="1200" spc="5" dirty="0" smtClean="0">
                <a:latin typeface="Verdana"/>
                <a:cs typeface="Verdana"/>
              </a:rPr>
              <a:t> </a:t>
            </a:r>
            <a:r>
              <a:rPr sz="1200" spc="-15" dirty="0" smtClean="0">
                <a:latin typeface="Verdana"/>
                <a:cs typeface="Verdana"/>
              </a:rPr>
              <a:t>C</a:t>
            </a:r>
            <a:r>
              <a:rPr sz="1200" spc="-20" dirty="0" smtClean="0">
                <a:latin typeface="Verdana"/>
                <a:cs typeface="Verdana"/>
              </a:rPr>
              <a:t>h</a:t>
            </a:r>
            <a:r>
              <a:rPr sz="1200" spc="-10" dirty="0" smtClean="0">
                <a:latin typeface="Verdana"/>
                <a:cs typeface="Verdana"/>
              </a:rPr>
              <a:t>ai</a:t>
            </a:r>
            <a:r>
              <a:rPr sz="1200" spc="-240" dirty="0" smtClean="0">
                <a:latin typeface="Verdana"/>
                <a:cs typeface="Verdana"/>
              </a:rPr>
              <a:t>r</a:t>
            </a:r>
            <a:r>
              <a:rPr lang="en-US" sz="1200" spc="-10" dirty="0">
                <a:latin typeface="Verdana"/>
                <a:cs typeface="Verdana"/>
              </a:rPr>
              <a:t> </a:t>
            </a:r>
            <a:r>
              <a:rPr lang="en-US" sz="1200" spc="-10" dirty="0" smtClean="0">
                <a:latin typeface="Verdana"/>
                <a:cs typeface="Verdana"/>
              </a:rPr>
              <a:t>, </a:t>
            </a:r>
            <a:r>
              <a:rPr lang="en-US" sz="1200" spc="20" dirty="0" smtClean="0">
                <a:latin typeface="Verdana"/>
                <a:cs typeface="Verdana"/>
              </a:rPr>
              <a:t>IEEE </a:t>
            </a:r>
            <a:r>
              <a:rPr sz="1200" spc="-90" dirty="0" smtClean="0">
                <a:latin typeface="Verdana"/>
                <a:cs typeface="Verdana"/>
              </a:rPr>
              <a:t>W</a:t>
            </a:r>
            <a:r>
              <a:rPr lang="en-US" sz="1200" spc="-90" dirty="0" smtClean="0">
                <a:latin typeface="Verdana"/>
                <a:cs typeface="Verdana"/>
              </a:rPr>
              <a:t>IE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50873" y="5812778"/>
            <a:ext cx="30937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200" b="1" spc="-25" dirty="0" smtClean="0">
                <a:latin typeface="Verdana"/>
                <a:cs typeface="Verdana"/>
              </a:rPr>
              <a:t>Paul Cheung</a:t>
            </a:r>
            <a:endParaRPr lang="en-US" sz="1200" spc="-5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lang="en-US" sz="1200" spc="-50" dirty="0" smtClean="0">
                <a:latin typeface="Verdana"/>
                <a:cs typeface="Verdana"/>
              </a:rPr>
              <a:t>IEEE Foundation Treasurer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64934" y="3982239"/>
            <a:ext cx="1384247" cy="1838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5800497" y="3311908"/>
            <a:ext cx="304613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259079" algn="ctr">
              <a:lnSpc>
                <a:spcPct val="100000"/>
              </a:lnSpc>
            </a:pPr>
            <a:r>
              <a:rPr lang="en-US" sz="1200" spc="-10" dirty="0" smtClean="0">
                <a:latin typeface="Verdana"/>
                <a:cs typeface="Verdana"/>
              </a:rPr>
              <a:t>Dr. Jung Uck Seo</a:t>
            </a:r>
          </a:p>
          <a:p>
            <a:pPr marL="12700" marR="6350" indent="259079" algn="ctr">
              <a:lnSpc>
                <a:spcPct val="100000"/>
              </a:lnSpc>
            </a:pPr>
            <a:r>
              <a:rPr lang="en-US" sz="1200" b="1" spc="-10" dirty="0" smtClean="0">
                <a:latin typeface="Verdana"/>
                <a:cs typeface="Verdana"/>
              </a:rPr>
              <a:t>IEEE-HKN Eminent Member</a:t>
            </a:r>
          </a:p>
          <a:p>
            <a:pPr marL="12700" marR="6350" indent="259079" algn="ctr">
              <a:lnSpc>
                <a:spcPct val="100000"/>
              </a:lnSpc>
            </a:pPr>
            <a:r>
              <a:rPr lang="en-US" sz="1200" spc="-10" dirty="0" smtClean="0">
                <a:latin typeface="Verdana"/>
                <a:cs typeface="Verdana"/>
              </a:rPr>
              <a:t>Past Region 10 Director</a:t>
            </a:r>
          </a:p>
        </p:txBody>
      </p:sp>
      <p:sp>
        <p:nvSpPr>
          <p:cNvPr id="18" name="object 3"/>
          <p:cNvSpPr txBox="1"/>
          <p:nvPr/>
        </p:nvSpPr>
        <p:spPr>
          <a:xfrm>
            <a:off x="76200" y="6627685"/>
            <a:ext cx="19621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50" dirty="0">
                <a:solidFill>
                  <a:srgbClr val="8A8A8A"/>
                </a:solidFill>
                <a:latin typeface="Verdana"/>
                <a:cs typeface="Verdana"/>
              </a:rPr>
              <a:t>5</a:t>
            </a:r>
            <a:endParaRPr sz="1050" dirty="0">
              <a:latin typeface="Verdana"/>
              <a:cs typeface="Verdana"/>
            </a:endParaRPr>
          </a:p>
        </p:txBody>
      </p:sp>
      <p:pic>
        <p:nvPicPr>
          <p:cNvPr id="2050" name="Picture 2" descr="P:\NEW IEEE-HKN\AWARDS\Eminent Member Recognition\2013\Dr. Faqir Kohli\COMPLETED_Photo_Kohl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3"/>
          <a:stretch/>
        </p:blipFill>
        <p:spPr bwMode="auto">
          <a:xfrm>
            <a:off x="3964934" y="1465487"/>
            <a:ext cx="1402278" cy="187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42748" y="3265741"/>
            <a:ext cx="2865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Narayana </a:t>
            </a:r>
            <a:r>
              <a:rPr lang="en-U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Murthy</a:t>
            </a:r>
          </a:p>
          <a:p>
            <a:pPr algn="ctr"/>
            <a:r>
              <a:rPr lang="en-U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IEEE-HKN Eminent Member </a:t>
            </a:r>
          </a:p>
          <a:p>
            <a:pPr algn="ctr"/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Infosys Limited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66072" y="3292653"/>
            <a:ext cx="2551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Dr. F.C. Kohli</a:t>
            </a:r>
          </a:p>
          <a:p>
            <a:pPr algn="ctr"/>
            <a:r>
              <a:rPr lang="en-U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IEEE-HKN Eminent Member</a:t>
            </a:r>
          </a:p>
          <a:p>
            <a:pPr algn="ctr"/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Tata Consultancy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"/>
          <a:stretch/>
        </p:blipFill>
        <p:spPr>
          <a:xfrm>
            <a:off x="1071062" y="1509624"/>
            <a:ext cx="1453006" cy="17637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944" y="5766612"/>
            <a:ext cx="2106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Lawrence Wong </a:t>
            </a:r>
          </a:p>
          <a:p>
            <a:pPr algn="ctr"/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Past Region 10 Director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62" y="3953337"/>
            <a:ext cx="1408422" cy="182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459" y="3953338"/>
            <a:ext cx="1340547" cy="179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9"/>
          <a:stretch/>
        </p:blipFill>
        <p:spPr>
          <a:xfrm>
            <a:off x="6787638" y="1465487"/>
            <a:ext cx="1350606" cy="1852030"/>
          </a:xfrm>
          <a:prstGeom prst="rect">
            <a:avLst/>
          </a:prstGeom>
        </p:spPr>
      </p:pic>
      <p:sp>
        <p:nvSpPr>
          <p:cNvPr id="17" name="object 12"/>
          <p:cNvSpPr/>
          <p:nvPr/>
        </p:nvSpPr>
        <p:spPr>
          <a:xfrm>
            <a:off x="396105" y="6217710"/>
            <a:ext cx="823095" cy="5515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1566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630" y="222392"/>
            <a:ext cx="8252739" cy="492443"/>
          </a:xfrm>
        </p:spPr>
        <p:txBody>
          <a:bodyPr/>
          <a:lstStyle/>
          <a:p>
            <a:r>
              <a:rPr lang="en-US" dirty="0" smtClean="0"/>
              <a:t>IEEE-HKN Chapters in Region 10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14672"/>
            <a:ext cx="2819400" cy="1533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/>
          <a:stretch/>
        </p:blipFill>
        <p:spPr>
          <a:xfrm>
            <a:off x="990600" y="4676840"/>
            <a:ext cx="2905126" cy="15669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23860"/>
            <a:ext cx="1905000" cy="1581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3800" y="1600200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Lambda Eta chapter at </a:t>
            </a:r>
          </a:p>
          <a:p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Bharati Vidyapeeth's College of Engineering in New Delhi, India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3306603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Lambda Omega chapter at </a:t>
            </a:r>
          </a:p>
          <a:p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 University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Singapore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6700" y="5106374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Lambda Iota chapter at the University of Hong Kong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6105" y="6217710"/>
            <a:ext cx="823095" cy="5515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3" name="object 3"/>
          <p:cNvSpPr txBox="1"/>
          <p:nvPr/>
        </p:nvSpPr>
        <p:spPr>
          <a:xfrm>
            <a:off x="76200" y="6627685"/>
            <a:ext cx="19621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50" dirty="0">
                <a:solidFill>
                  <a:srgbClr val="8A8A8A"/>
                </a:solidFill>
                <a:latin typeface="Verdana"/>
                <a:cs typeface="Verdana"/>
              </a:rPr>
              <a:t>6</a:t>
            </a:r>
            <a:endParaRPr sz="105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81916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spc="5" dirty="0"/>
              <a:t>H</a:t>
            </a:r>
            <a:r>
              <a:rPr spc="-10" dirty="0"/>
              <a:t>o</a:t>
            </a:r>
            <a:r>
              <a:rPr dirty="0"/>
              <a:t>w</a:t>
            </a:r>
            <a:r>
              <a:rPr spc="-10" dirty="0"/>
              <a:t> </a:t>
            </a:r>
            <a:r>
              <a:rPr dirty="0"/>
              <a:t>I</a:t>
            </a:r>
            <a:r>
              <a:rPr spc="-5" dirty="0"/>
              <a:t>EEE-</a:t>
            </a:r>
            <a:r>
              <a:rPr spc="5" dirty="0"/>
              <a:t>H</a:t>
            </a:r>
            <a:r>
              <a:rPr dirty="0"/>
              <a:t>KN</a:t>
            </a:r>
            <a:r>
              <a:rPr spc="-5" dirty="0"/>
              <a:t> </a:t>
            </a:r>
            <a:r>
              <a:rPr lang="en-US" spc="5" dirty="0"/>
              <a:t>W</a:t>
            </a:r>
            <a:r>
              <a:rPr spc="-10" dirty="0" smtClean="0"/>
              <a:t>o</a:t>
            </a:r>
            <a:r>
              <a:rPr dirty="0" smtClean="0"/>
              <a:t>r</a:t>
            </a:r>
            <a:r>
              <a:rPr spc="-5" dirty="0" smtClean="0"/>
              <a:t>k</a:t>
            </a:r>
            <a:r>
              <a:rPr dirty="0" smtClean="0"/>
              <a:t>s</a:t>
            </a:r>
            <a:r>
              <a:rPr spc="-5" dirty="0" smtClean="0"/>
              <a:t> </a:t>
            </a:r>
            <a:r>
              <a:rPr spc="5" dirty="0"/>
              <a:t>w</a:t>
            </a:r>
            <a:r>
              <a:rPr spc="-5" dirty="0"/>
              <a:t>i</a:t>
            </a:r>
            <a:r>
              <a:rPr dirty="0"/>
              <a:t>th</a:t>
            </a:r>
            <a:r>
              <a:rPr spc="5" dirty="0"/>
              <a:t> S</a:t>
            </a:r>
            <a:r>
              <a:rPr spc="-5" dirty="0"/>
              <a:t>e</a:t>
            </a:r>
            <a:r>
              <a:rPr dirty="0"/>
              <a:t>ct</a:t>
            </a:r>
            <a:r>
              <a:rPr spc="-5" dirty="0"/>
              <a:t>i</a:t>
            </a:r>
            <a:r>
              <a:rPr spc="-10" dirty="0"/>
              <a:t>o</a:t>
            </a:r>
            <a:r>
              <a:rPr spc="-5" dirty="0"/>
              <a:t>n</a:t>
            </a:r>
            <a:r>
              <a:rPr dirty="0"/>
              <a:t>s </a:t>
            </a:r>
            <a:r>
              <a:rPr spc="-5" dirty="0"/>
              <a:t>an</a:t>
            </a:r>
            <a:r>
              <a:rPr dirty="0"/>
              <a:t>d </a:t>
            </a:r>
            <a:r>
              <a:rPr spc="5" dirty="0"/>
              <a:t>S</a:t>
            </a:r>
            <a:r>
              <a:rPr dirty="0"/>
              <a:t>t</a:t>
            </a:r>
            <a:r>
              <a:rPr spc="-5" dirty="0"/>
              <a:t>u</a:t>
            </a:r>
            <a:r>
              <a:rPr dirty="0"/>
              <a:t>d</a:t>
            </a:r>
            <a:r>
              <a:rPr spc="-5" dirty="0"/>
              <a:t>en</a:t>
            </a:r>
            <a:r>
              <a:rPr dirty="0"/>
              <a:t>t</a:t>
            </a:r>
            <a:r>
              <a:rPr spc="-15" dirty="0"/>
              <a:t> </a:t>
            </a:r>
            <a:r>
              <a:rPr spc="-10" dirty="0"/>
              <a:t>B</a:t>
            </a:r>
            <a:r>
              <a:rPr dirty="0"/>
              <a:t>r</a:t>
            </a:r>
            <a:r>
              <a:rPr spc="-5" dirty="0"/>
              <a:t>an</a:t>
            </a:r>
            <a:r>
              <a:rPr dirty="0"/>
              <a:t>c</a:t>
            </a:r>
            <a:r>
              <a:rPr spc="-5" dirty="0"/>
              <a:t>hes</a:t>
            </a:r>
          </a:p>
        </p:txBody>
      </p:sp>
      <p:sp>
        <p:nvSpPr>
          <p:cNvPr id="6" name="object 6"/>
          <p:cNvSpPr/>
          <p:nvPr/>
        </p:nvSpPr>
        <p:spPr>
          <a:xfrm>
            <a:off x="463981" y="2948355"/>
            <a:ext cx="140203" cy="263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463976" y="3847500"/>
            <a:ext cx="140207" cy="263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463976" y="4746660"/>
            <a:ext cx="140207" cy="263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450997" y="1714916"/>
            <a:ext cx="8182609" cy="4043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47955">
              <a:lnSpc>
                <a:spcPct val="100000"/>
              </a:lnSpc>
            </a:pPr>
            <a:r>
              <a:rPr lang="en-US" sz="2200" spc="-15" dirty="0">
                <a:latin typeface="Verdana"/>
                <a:cs typeface="Verdana"/>
              </a:rPr>
              <a:t>There</a:t>
            </a:r>
            <a:r>
              <a:rPr lang="en-US" sz="2200" spc="5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are</a:t>
            </a:r>
            <a:r>
              <a:rPr lang="en-US" sz="2200" spc="5" dirty="0">
                <a:latin typeface="Verdana"/>
                <a:cs typeface="Verdana"/>
              </a:rPr>
              <a:t> </a:t>
            </a:r>
            <a:r>
              <a:rPr lang="en-US" sz="2200" spc="-20" dirty="0">
                <a:latin typeface="Verdana"/>
                <a:cs typeface="Verdana"/>
              </a:rPr>
              <a:t>s</a:t>
            </a:r>
            <a:r>
              <a:rPr lang="en-US" sz="2200" spc="-15" dirty="0">
                <a:latin typeface="Verdana"/>
                <a:cs typeface="Verdana"/>
              </a:rPr>
              <a:t>e</a:t>
            </a:r>
            <a:r>
              <a:rPr lang="en-US" sz="2200" spc="-45" dirty="0">
                <a:latin typeface="Verdana"/>
                <a:cs typeface="Verdana"/>
              </a:rPr>
              <a:t>v</a:t>
            </a:r>
            <a:r>
              <a:rPr lang="en-US" sz="2200" spc="-15" dirty="0">
                <a:latin typeface="Verdana"/>
                <a:cs typeface="Verdana"/>
              </a:rPr>
              <a:t>e</a:t>
            </a:r>
            <a:r>
              <a:rPr lang="en-US" sz="2200" spc="-50" dirty="0">
                <a:latin typeface="Verdana"/>
                <a:cs typeface="Verdana"/>
              </a:rPr>
              <a:t>r</a:t>
            </a:r>
            <a:r>
              <a:rPr lang="en-US" sz="2200" spc="-10" dirty="0">
                <a:latin typeface="Verdana"/>
                <a:cs typeface="Verdana"/>
              </a:rPr>
              <a:t>al</a:t>
            </a:r>
            <a:r>
              <a:rPr lang="en-US" sz="2200" spc="20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organizational</a:t>
            </a:r>
            <a:r>
              <a:rPr lang="en-US" sz="2200" spc="25" dirty="0">
                <a:latin typeface="Verdana"/>
                <a:cs typeface="Verdana"/>
              </a:rPr>
              <a:t> </a:t>
            </a:r>
            <a:r>
              <a:rPr lang="en-US" sz="2200" spc="-20" dirty="0">
                <a:latin typeface="Verdana"/>
                <a:cs typeface="Verdana"/>
              </a:rPr>
              <a:t>mode</a:t>
            </a:r>
            <a:r>
              <a:rPr lang="en-US" sz="2200" spc="-15" dirty="0">
                <a:latin typeface="Verdana"/>
                <a:cs typeface="Verdana"/>
              </a:rPr>
              <a:t>ls</a:t>
            </a:r>
            <a:r>
              <a:rPr lang="en-US" sz="2200" spc="20" dirty="0">
                <a:latin typeface="Verdana"/>
                <a:cs typeface="Verdana"/>
              </a:rPr>
              <a:t> </a:t>
            </a:r>
            <a:r>
              <a:rPr lang="en-US" sz="2200" spc="-20" dirty="0">
                <a:latin typeface="Verdana"/>
                <a:cs typeface="Verdana"/>
              </a:rPr>
              <a:t>fo</a:t>
            </a:r>
            <a:r>
              <a:rPr lang="en-US" sz="2200" spc="-10" dirty="0">
                <a:latin typeface="Verdana"/>
                <a:cs typeface="Verdana"/>
              </a:rPr>
              <a:t>r</a:t>
            </a:r>
            <a:r>
              <a:rPr lang="en-US" sz="2200" dirty="0">
                <a:latin typeface="Verdana"/>
                <a:cs typeface="Verdana"/>
              </a:rPr>
              <a:t> </a:t>
            </a:r>
            <a:r>
              <a:rPr lang="en-US" sz="2200" spc="-20" dirty="0">
                <a:latin typeface="Verdana"/>
                <a:cs typeface="Verdana"/>
              </a:rPr>
              <a:t>s</a:t>
            </a:r>
            <a:r>
              <a:rPr lang="en-US" sz="2200" spc="-15" dirty="0">
                <a:latin typeface="Verdana"/>
                <a:cs typeface="Verdana"/>
              </a:rPr>
              <a:t>u</a:t>
            </a:r>
            <a:r>
              <a:rPr lang="en-US" sz="2200" spc="-20" dirty="0">
                <a:latin typeface="Verdana"/>
                <a:cs typeface="Verdana"/>
              </a:rPr>
              <a:t>ccess</a:t>
            </a:r>
            <a:r>
              <a:rPr lang="en-US" sz="2200" spc="-10" dirty="0">
                <a:latin typeface="Verdana"/>
                <a:cs typeface="Verdana"/>
              </a:rPr>
              <a:t>.</a:t>
            </a:r>
            <a:r>
              <a:rPr lang="en-US" sz="2200" spc="55" dirty="0">
                <a:latin typeface="Verdana"/>
                <a:cs typeface="Verdana"/>
              </a:rPr>
              <a:t> </a:t>
            </a:r>
            <a:r>
              <a:rPr lang="en-US" sz="2200" spc="-20" dirty="0">
                <a:latin typeface="Verdana"/>
                <a:cs typeface="Verdana"/>
              </a:rPr>
              <a:t>A</a:t>
            </a:r>
            <a:r>
              <a:rPr lang="en-US" sz="2200" spc="-40" dirty="0">
                <a:latin typeface="Verdana"/>
                <a:cs typeface="Verdana"/>
              </a:rPr>
              <a:t>n</a:t>
            </a:r>
            <a:r>
              <a:rPr lang="en-US" sz="2200" spc="-15" dirty="0">
                <a:latin typeface="Verdana"/>
                <a:cs typeface="Verdana"/>
              </a:rPr>
              <a:t>y m</a:t>
            </a:r>
            <a:r>
              <a:rPr lang="en-US" sz="2200" spc="-20" dirty="0">
                <a:latin typeface="Verdana"/>
                <a:cs typeface="Verdana"/>
              </a:rPr>
              <a:t>o</a:t>
            </a:r>
            <a:r>
              <a:rPr lang="en-US" sz="2200" spc="-15" dirty="0">
                <a:latin typeface="Verdana"/>
                <a:cs typeface="Verdana"/>
              </a:rPr>
              <a:t>del</a:t>
            </a:r>
            <a:r>
              <a:rPr lang="en-US" sz="2200" spc="15" dirty="0">
                <a:latin typeface="Verdana"/>
                <a:cs typeface="Verdana"/>
              </a:rPr>
              <a:t> </a:t>
            </a:r>
            <a:r>
              <a:rPr lang="en-US" sz="2200" spc="-20" dirty="0">
                <a:latin typeface="Verdana"/>
                <a:cs typeface="Verdana"/>
              </a:rPr>
              <a:t>c</a:t>
            </a:r>
            <a:r>
              <a:rPr lang="en-US" sz="2200" spc="-15" dirty="0">
                <a:latin typeface="Verdana"/>
                <a:cs typeface="Verdana"/>
              </a:rPr>
              <a:t>an</a:t>
            </a:r>
            <a:r>
              <a:rPr lang="en-US" sz="2200" spc="15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be</a:t>
            </a:r>
            <a:r>
              <a:rPr lang="en-US" sz="2200" spc="5" dirty="0">
                <a:latin typeface="Verdana"/>
                <a:cs typeface="Verdana"/>
              </a:rPr>
              <a:t> </a:t>
            </a:r>
            <a:r>
              <a:rPr lang="en-US" sz="2200" spc="-20" dirty="0">
                <a:latin typeface="Verdana"/>
                <a:cs typeface="Verdana"/>
              </a:rPr>
              <a:t>c</a:t>
            </a:r>
            <a:r>
              <a:rPr lang="en-US" sz="2200" spc="-15" dirty="0">
                <a:latin typeface="Verdana"/>
                <a:cs typeface="Verdana"/>
              </a:rPr>
              <a:t>ust</a:t>
            </a:r>
            <a:r>
              <a:rPr lang="en-US" sz="2200" spc="-20" dirty="0">
                <a:latin typeface="Verdana"/>
                <a:cs typeface="Verdana"/>
              </a:rPr>
              <a:t>om</a:t>
            </a:r>
            <a:r>
              <a:rPr lang="en-US" sz="2200" spc="-15" dirty="0">
                <a:latin typeface="Verdana"/>
                <a:cs typeface="Verdana"/>
              </a:rPr>
              <a:t>i</a:t>
            </a:r>
            <a:r>
              <a:rPr lang="en-US" sz="2200" spc="-30" dirty="0">
                <a:latin typeface="Verdana"/>
                <a:cs typeface="Verdana"/>
              </a:rPr>
              <a:t>z</a:t>
            </a:r>
            <a:r>
              <a:rPr lang="en-US" sz="2200" spc="-15" dirty="0">
                <a:latin typeface="Verdana"/>
                <a:cs typeface="Verdana"/>
              </a:rPr>
              <a:t>ed</a:t>
            </a:r>
            <a:r>
              <a:rPr lang="en-US" sz="2200" spc="25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to</a:t>
            </a:r>
            <a:r>
              <a:rPr lang="en-US" sz="2200" spc="5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meet</a:t>
            </a:r>
            <a:r>
              <a:rPr lang="en-US" sz="2200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the</a:t>
            </a:r>
            <a:r>
              <a:rPr lang="en-US" sz="2200" spc="5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needs</a:t>
            </a:r>
            <a:r>
              <a:rPr lang="en-US" sz="2200" spc="10" dirty="0">
                <a:latin typeface="Verdana"/>
                <a:cs typeface="Verdana"/>
              </a:rPr>
              <a:t> </a:t>
            </a:r>
            <a:r>
              <a:rPr lang="en-US" sz="2200" spc="-20" dirty="0">
                <a:latin typeface="Verdana"/>
                <a:cs typeface="Verdana"/>
              </a:rPr>
              <a:t>o</a:t>
            </a:r>
            <a:r>
              <a:rPr lang="en-US" sz="2200" spc="-10" dirty="0">
                <a:latin typeface="Verdana"/>
                <a:cs typeface="Verdana"/>
              </a:rPr>
              <a:t>f</a:t>
            </a:r>
            <a:r>
              <a:rPr lang="en-US" sz="2200" spc="10" dirty="0">
                <a:latin typeface="Verdana"/>
                <a:cs typeface="Verdana"/>
              </a:rPr>
              <a:t> </a:t>
            </a:r>
            <a:r>
              <a:rPr lang="en-US" sz="2200" spc="-45" dirty="0">
                <a:latin typeface="Verdana"/>
                <a:cs typeface="Verdana"/>
              </a:rPr>
              <a:t>y</a:t>
            </a:r>
            <a:r>
              <a:rPr lang="en-US" sz="2200" spc="-15" dirty="0">
                <a:latin typeface="Verdana"/>
                <a:cs typeface="Verdana"/>
              </a:rPr>
              <a:t>our</a:t>
            </a:r>
            <a:r>
              <a:rPr lang="en-US" sz="2200" spc="-10" dirty="0">
                <a:latin typeface="Verdana"/>
                <a:cs typeface="Verdana"/>
              </a:rPr>
              <a:t> </a:t>
            </a:r>
            <a:r>
              <a:rPr lang="en-US" sz="2200" spc="-20" dirty="0">
                <a:latin typeface="Verdana"/>
                <a:cs typeface="Verdana"/>
              </a:rPr>
              <a:t>S</a:t>
            </a:r>
            <a:r>
              <a:rPr lang="en-US" sz="2200" spc="-15" dirty="0">
                <a:latin typeface="Verdana"/>
                <a:cs typeface="Verdana"/>
              </a:rPr>
              <a:t>ection</a:t>
            </a:r>
            <a:r>
              <a:rPr lang="en-US" sz="2200" spc="15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and</a:t>
            </a:r>
            <a:r>
              <a:rPr lang="en-US" sz="2200" spc="5" dirty="0">
                <a:latin typeface="Verdana"/>
                <a:cs typeface="Verdana"/>
              </a:rPr>
              <a:t> </a:t>
            </a:r>
            <a:r>
              <a:rPr lang="en-US" sz="2200" spc="-20" dirty="0">
                <a:latin typeface="Verdana"/>
                <a:cs typeface="Verdana"/>
              </a:rPr>
              <a:t>St</a:t>
            </a:r>
            <a:r>
              <a:rPr lang="en-US" sz="2200" spc="-15" dirty="0">
                <a:latin typeface="Verdana"/>
                <a:cs typeface="Verdana"/>
              </a:rPr>
              <a:t>ud</a:t>
            </a:r>
            <a:r>
              <a:rPr lang="en-US" sz="2200" spc="-20" dirty="0">
                <a:latin typeface="Verdana"/>
                <a:cs typeface="Verdana"/>
              </a:rPr>
              <a:t>e</a:t>
            </a:r>
            <a:r>
              <a:rPr lang="en-US" sz="2200" spc="-15" dirty="0">
                <a:latin typeface="Verdana"/>
                <a:cs typeface="Verdana"/>
              </a:rPr>
              <a:t>nt</a:t>
            </a:r>
            <a:r>
              <a:rPr lang="en-US" sz="2200" dirty="0">
                <a:latin typeface="Verdana"/>
                <a:cs typeface="Verdana"/>
              </a:rPr>
              <a:t> </a:t>
            </a:r>
            <a:r>
              <a:rPr lang="en-US" sz="2200" spc="-25" dirty="0">
                <a:latin typeface="Verdana"/>
                <a:cs typeface="Verdana"/>
              </a:rPr>
              <a:t>B</a:t>
            </a:r>
            <a:r>
              <a:rPr lang="en-US" sz="2200" spc="-50" dirty="0">
                <a:latin typeface="Verdana"/>
                <a:cs typeface="Verdana"/>
              </a:rPr>
              <a:t>r</a:t>
            </a:r>
            <a:r>
              <a:rPr lang="en-US" sz="2200" spc="-15" dirty="0">
                <a:latin typeface="Verdana"/>
                <a:cs typeface="Verdana"/>
              </a:rPr>
              <a:t>an</a:t>
            </a:r>
            <a:r>
              <a:rPr lang="en-US" sz="2200" spc="-20" dirty="0">
                <a:latin typeface="Verdana"/>
                <a:cs typeface="Verdana"/>
              </a:rPr>
              <a:t>c</a:t>
            </a:r>
            <a:r>
              <a:rPr lang="en-US" sz="2200" spc="-15" dirty="0">
                <a:latin typeface="Verdana"/>
                <a:cs typeface="Verdana"/>
              </a:rPr>
              <a:t>h</a:t>
            </a:r>
            <a:endParaRPr lang="en-US" sz="2200" dirty="0">
              <a:latin typeface="Verdana"/>
              <a:cs typeface="Verdana"/>
            </a:endParaRPr>
          </a:p>
          <a:p>
            <a:pPr marL="355600" marR="424815">
              <a:lnSpc>
                <a:spcPct val="100000"/>
              </a:lnSpc>
              <a:spcBef>
                <a:spcPts val="1800"/>
              </a:spcBef>
            </a:pPr>
            <a:r>
              <a:rPr lang="en-US" sz="2200" spc="-15" dirty="0">
                <a:latin typeface="Verdana"/>
                <a:cs typeface="Verdana"/>
              </a:rPr>
              <a:t>IEEE-H</a:t>
            </a:r>
            <a:r>
              <a:rPr lang="en-US" sz="2200" spc="-20" dirty="0">
                <a:latin typeface="Verdana"/>
                <a:cs typeface="Verdana"/>
              </a:rPr>
              <a:t>KN</a:t>
            </a:r>
            <a:r>
              <a:rPr lang="en-US" sz="2200" spc="-5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cha</a:t>
            </a:r>
            <a:r>
              <a:rPr lang="en-US" sz="2200" spc="-20" dirty="0">
                <a:latin typeface="Verdana"/>
                <a:cs typeface="Verdana"/>
              </a:rPr>
              <a:t>pte</a:t>
            </a:r>
            <a:r>
              <a:rPr lang="en-US" sz="2200" spc="-10" dirty="0">
                <a:latin typeface="Verdana"/>
                <a:cs typeface="Verdana"/>
              </a:rPr>
              <a:t>rs</a:t>
            </a:r>
            <a:r>
              <a:rPr lang="en-US" sz="2200" spc="15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and</a:t>
            </a:r>
            <a:r>
              <a:rPr lang="en-US" sz="2200" spc="5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IEEE </a:t>
            </a:r>
            <a:r>
              <a:rPr lang="en-US" sz="2200" spc="-20" dirty="0">
                <a:latin typeface="Verdana"/>
                <a:cs typeface="Verdana"/>
              </a:rPr>
              <a:t>St</a:t>
            </a:r>
            <a:r>
              <a:rPr lang="en-US" sz="2200" spc="-15" dirty="0">
                <a:latin typeface="Verdana"/>
                <a:cs typeface="Verdana"/>
              </a:rPr>
              <a:t>u</a:t>
            </a:r>
            <a:r>
              <a:rPr lang="en-US" sz="2200" spc="-20" dirty="0">
                <a:latin typeface="Verdana"/>
                <a:cs typeface="Verdana"/>
              </a:rPr>
              <a:t>de</a:t>
            </a:r>
            <a:r>
              <a:rPr lang="en-US" sz="2200" spc="-15" dirty="0">
                <a:latin typeface="Verdana"/>
                <a:cs typeface="Verdana"/>
              </a:rPr>
              <a:t>nt</a:t>
            </a:r>
            <a:r>
              <a:rPr lang="en-US" sz="2200" dirty="0">
                <a:latin typeface="Verdana"/>
                <a:cs typeface="Verdana"/>
              </a:rPr>
              <a:t> </a:t>
            </a:r>
            <a:r>
              <a:rPr lang="en-US" sz="2200" spc="-25" dirty="0">
                <a:latin typeface="Verdana"/>
                <a:cs typeface="Verdana"/>
              </a:rPr>
              <a:t>B</a:t>
            </a:r>
            <a:r>
              <a:rPr lang="en-US" sz="2200" spc="-50" dirty="0">
                <a:latin typeface="Verdana"/>
                <a:cs typeface="Verdana"/>
              </a:rPr>
              <a:t>r</a:t>
            </a:r>
            <a:r>
              <a:rPr lang="en-US" sz="2200" spc="-15" dirty="0">
                <a:latin typeface="Verdana"/>
                <a:cs typeface="Verdana"/>
              </a:rPr>
              <a:t>an</a:t>
            </a:r>
            <a:r>
              <a:rPr lang="en-US" sz="2200" spc="-20" dirty="0">
                <a:latin typeface="Verdana"/>
                <a:cs typeface="Verdana"/>
              </a:rPr>
              <a:t>c</a:t>
            </a:r>
            <a:r>
              <a:rPr lang="en-US" sz="2200" spc="-15" dirty="0">
                <a:latin typeface="Verdana"/>
                <a:cs typeface="Verdana"/>
              </a:rPr>
              <a:t>hes</a:t>
            </a:r>
            <a:r>
              <a:rPr lang="en-US" sz="2200" spc="15" dirty="0">
                <a:latin typeface="Verdana"/>
                <a:cs typeface="Verdana"/>
              </a:rPr>
              <a:t> </a:t>
            </a:r>
            <a:r>
              <a:rPr lang="en-US" sz="2200" spc="-20" dirty="0">
                <a:latin typeface="Verdana"/>
                <a:cs typeface="Verdana"/>
              </a:rPr>
              <a:t>ope</a:t>
            </a:r>
            <a:r>
              <a:rPr lang="en-US" sz="2200" spc="-50" dirty="0">
                <a:latin typeface="Verdana"/>
                <a:cs typeface="Verdana"/>
              </a:rPr>
              <a:t>r</a:t>
            </a:r>
            <a:r>
              <a:rPr lang="en-US" sz="2200" spc="-15" dirty="0">
                <a:latin typeface="Verdana"/>
                <a:cs typeface="Verdana"/>
              </a:rPr>
              <a:t>ate</a:t>
            </a:r>
            <a:r>
              <a:rPr lang="en-US" sz="2200" spc="-10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independently</a:t>
            </a:r>
            <a:endParaRPr lang="en-US" sz="2200" dirty="0">
              <a:latin typeface="Verdana"/>
              <a:cs typeface="Verdana"/>
            </a:endParaRPr>
          </a:p>
          <a:p>
            <a:pPr marL="355600" marR="6350">
              <a:lnSpc>
                <a:spcPct val="100000"/>
              </a:lnSpc>
              <a:spcBef>
                <a:spcPts val="1800"/>
              </a:spcBef>
            </a:pPr>
            <a:r>
              <a:rPr lang="en-US" sz="2200" spc="-15" dirty="0">
                <a:latin typeface="Verdana"/>
                <a:cs typeface="Verdana"/>
              </a:rPr>
              <a:t>IEEE-H</a:t>
            </a:r>
            <a:r>
              <a:rPr lang="en-US" sz="2200" spc="-20" dirty="0">
                <a:latin typeface="Verdana"/>
                <a:cs typeface="Verdana"/>
              </a:rPr>
              <a:t>KN</a:t>
            </a:r>
            <a:r>
              <a:rPr lang="en-US" sz="2200" spc="-5" dirty="0">
                <a:latin typeface="Verdana"/>
                <a:cs typeface="Verdana"/>
              </a:rPr>
              <a:t> </a:t>
            </a:r>
            <a:r>
              <a:rPr lang="en-US" sz="2200" spc="-20" dirty="0">
                <a:latin typeface="Verdana"/>
                <a:cs typeface="Verdana"/>
              </a:rPr>
              <a:t>c</a:t>
            </a:r>
            <a:r>
              <a:rPr lang="en-US" sz="2200" spc="-15" dirty="0">
                <a:latin typeface="Verdana"/>
                <a:cs typeface="Verdana"/>
              </a:rPr>
              <a:t>ha</a:t>
            </a:r>
            <a:r>
              <a:rPr lang="en-US" sz="2200" spc="-20" dirty="0">
                <a:latin typeface="Verdana"/>
                <a:cs typeface="Verdana"/>
              </a:rPr>
              <a:t>pte</a:t>
            </a:r>
            <a:r>
              <a:rPr lang="en-US" sz="2200" spc="-10" dirty="0">
                <a:latin typeface="Verdana"/>
                <a:cs typeface="Verdana"/>
              </a:rPr>
              <a:t>rs</a:t>
            </a:r>
            <a:r>
              <a:rPr lang="en-US" sz="2200" spc="10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and</a:t>
            </a:r>
            <a:r>
              <a:rPr lang="en-US" sz="2200" spc="15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IEEE </a:t>
            </a:r>
            <a:r>
              <a:rPr lang="en-US" sz="2200" spc="-20" dirty="0">
                <a:latin typeface="Verdana"/>
                <a:cs typeface="Verdana"/>
              </a:rPr>
              <a:t>St</a:t>
            </a:r>
            <a:r>
              <a:rPr lang="en-US" sz="2200" spc="-15" dirty="0">
                <a:latin typeface="Verdana"/>
                <a:cs typeface="Verdana"/>
              </a:rPr>
              <a:t>udent</a:t>
            </a:r>
            <a:r>
              <a:rPr lang="en-US" sz="2200" dirty="0">
                <a:latin typeface="Verdana"/>
                <a:cs typeface="Verdana"/>
              </a:rPr>
              <a:t> </a:t>
            </a:r>
            <a:r>
              <a:rPr lang="en-US" sz="2200" spc="-25" dirty="0">
                <a:latin typeface="Verdana"/>
                <a:cs typeface="Verdana"/>
              </a:rPr>
              <a:t>B</a:t>
            </a:r>
            <a:r>
              <a:rPr lang="en-US" sz="2200" spc="-50" dirty="0">
                <a:latin typeface="Verdana"/>
                <a:cs typeface="Verdana"/>
              </a:rPr>
              <a:t>r</a:t>
            </a:r>
            <a:r>
              <a:rPr lang="en-US" sz="2200" spc="-15" dirty="0">
                <a:latin typeface="Verdana"/>
                <a:cs typeface="Verdana"/>
              </a:rPr>
              <a:t>an</a:t>
            </a:r>
            <a:r>
              <a:rPr lang="en-US" sz="2200" spc="-20" dirty="0">
                <a:latin typeface="Verdana"/>
                <a:cs typeface="Verdana"/>
              </a:rPr>
              <a:t>c</a:t>
            </a:r>
            <a:r>
              <a:rPr lang="en-US" sz="2200" spc="-15" dirty="0">
                <a:latin typeface="Verdana"/>
                <a:cs typeface="Verdana"/>
              </a:rPr>
              <a:t>hes</a:t>
            </a:r>
            <a:r>
              <a:rPr lang="en-US" sz="2200" spc="20" dirty="0">
                <a:latin typeface="Verdana"/>
                <a:cs typeface="Verdana"/>
              </a:rPr>
              <a:t> </a:t>
            </a:r>
            <a:r>
              <a:rPr lang="en-US" sz="2200" spc="-20" dirty="0">
                <a:latin typeface="Verdana"/>
                <a:cs typeface="Verdana"/>
              </a:rPr>
              <a:t>c</a:t>
            </a:r>
            <a:r>
              <a:rPr lang="en-US" sz="2200" spc="-15" dirty="0">
                <a:latin typeface="Verdana"/>
                <a:cs typeface="Verdana"/>
              </a:rPr>
              <a:t>ollab</a:t>
            </a:r>
            <a:r>
              <a:rPr lang="en-US" sz="2200" spc="-20" dirty="0">
                <a:latin typeface="Verdana"/>
                <a:cs typeface="Verdana"/>
              </a:rPr>
              <a:t>o</a:t>
            </a:r>
            <a:r>
              <a:rPr lang="en-US" sz="2200" spc="-50" dirty="0">
                <a:latin typeface="Verdana"/>
                <a:cs typeface="Verdana"/>
              </a:rPr>
              <a:t>r</a:t>
            </a:r>
            <a:r>
              <a:rPr lang="en-US" sz="2200" spc="-15" dirty="0">
                <a:latin typeface="Verdana"/>
                <a:cs typeface="Verdana"/>
              </a:rPr>
              <a:t>ate o</a:t>
            </a:r>
            <a:r>
              <a:rPr lang="en-US" sz="2200" spc="-20" dirty="0">
                <a:latin typeface="Verdana"/>
                <a:cs typeface="Verdana"/>
              </a:rPr>
              <a:t>cc</a:t>
            </a:r>
            <a:r>
              <a:rPr lang="en-US" sz="2200" spc="-15" dirty="0">
                <a:latin typeface="Verdana"/>
                <a:cs typeface="Verdana"/>
              </a:rPr>
              <a:t>asionally</a:t>
            </a:r>
            <a:r>
              <a:rPr lang="en-US" sz="2200" spc="45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on</a:t>
            </a:r>
            <a:r>
              <a:rPr lang="en-US" sz="2200" spc="-5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p</a:t>
            </a:r>
            <a:r>
              <a:rPr lang="en-US" sz="2200" spc="-20" dirty="0">
                <a:latin typeface="Verdana"/>
                <a:cs typeface="Verdana"/>
              </a:rPr>
              <a:t>ro</a:t>
            </a:r>
            <a:r>
              <a:rPr lang="en-US" sz="2200" spc="-15" dirty="0">
                <a:latin typeface="Verdana"/>
                <a:cs typeface="Verdana"/>
              </a:rPr>
              <a:t>jects</a:t>
            </a:r>
            <a:endParaRPr lang="en-US" sz="2200" dirty="0">
              <a:latin typeface="Verdana"/>
              <a:cs typeface="Verdana"/>
            </a:endParaRPr>
          </a:p>
          <a:p>
            <a:pPr marL="355600" marR="329565">
              <a:lnSpc>
                <a:spcPct val="100000"/>
              </a:lnSpc>
              <a:spcBef>
                <a:spcPts val="1800"/>
              </a:spcBef>
            </a:pPr>
            <a:r>
              <a:rPr lang="en-US" sz="2200" spc="-15" dirty="0">
                <a:latin typeface="Verdana"/>
                <a:cs typeface="Verdana"/>
              </a:rPr>
              <a:t>IEEE-H</a:t>
            </a:r>
            <a:r>
              <a:rPr lang="en-US" sz="2200" spc="-20" dirty="0">
                <a:latin typeface="Verdana"/>
                <a:cs typeface="Verdana"/>
              </a:rPr>
              <a:t>KN</a:t>
            </a:r>
            <a:r>
              <a:rPr lang="en-US" sz="2200" spc="-10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chapters</a:t>
            </a:r>
            <a:r>
              <a:rPr lang="en-US" sz="2200" spc="10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and</a:t>
            </a:r>
            <a:r>
              <a:rPr lang="en-US" sz="2200" spc="15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IEEE Student</a:t>
            </a:r>
            <a:r>
              <a:rPr lang="en-US" sz="2200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Branches</a:t>
            </a:r>
            <a:r>
              <a:rPr lang="en-US" sz="2200" spc="20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work side-by-side,</a:t>
            </a:r>
            <a:r>
              <a:rPr lang="en-US" sz="2200" spc="20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collaborating</a:t>
            </a:r>
            <a:r>
              <a:rPr lang="en-US" sz="2200" spc="40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on</a:t>
            </a:r>
            <a:r>
              <a:rPr lang="en-US" sz="2200" spc="5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several</a:t>
            </a:r>
            <a:r>
              <a:rPr lang="en-US" sz="2200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shared</a:t>
            </a:r>
            <a:r>
              <a:rPr lang="en-US" sz="2200" spc="10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projects and</a:t>
            </a:r>
            <a:r>
              <a:rPr lang="en-US" sz="2200" dirty="0">
                <a:latin typeface="Verdana"/>
                <a:cs typeface="Verdana"/>
              </a:rPr>
              <a:t> </a:t>
            </a:r>
            <a:r>
              <a:rPr lang="en-US" sz="2200" spc="-15" dirty="0">
                <a:latin typeface="Verdana"/>
                <a:cs typeface="Verdana"/>
              </a:rPr>
              <a:t>goals</a:t>
            </a:r>
            <a:endParaRPr lang="en-US" sz="2200" dirty="0">
              <a:latin typeface="Verdana"/>
              <a:cs typeface="Verdana"/>
            </a:endParaRPr>
          </a:p>
        </p:txBody>
      </p:sp>
      <p:sp>
        <p:nvSpPr>
          <p:cNvPr id="10" name="object 3"/>
          <p:cNvSpPr txBox="1"/>
          <p:nvPr/>
        </p:nvSpPr>
        <p:spPr>
          <a:xfrm>
            <a:off x="76200" y="6627685"/>
            <a:ext cx="19621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7</a:t>
            </a:r>
            <a:endParaRPr sz="1050" dirty="0">
              <a:solidFill>
                <a:schemeClr val="bg1">
                  <a:lumMod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11" name="object 12"/>
          <p:cNvSpPr/>
          <p:nvPr/>
        </p:nvSpPr>
        <p:spPr>
          <a:xfrm>
            <a:off x="396105" y="6217710"/>
            <a:ext cx="823095" cy="5515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630" y="152400"/>
            <a:ext cx="8252739" cy="738664"/>
          </a:xfrm>
          <a:prstGeom prst="rect">
            <a:avLst/>
          </a:prstGeom>
        </p:spPr>
        <p:txBody>
          <a:bodyPr vert="horz" wrap="square" lIns="0" tIns="243840" rIns="0" bIns="0" rtlCol="0">
            <a:spAutoFit/>
          </a:bodyPr>
          <a:lstStyle/>
          <a:p>
            <a:pPr marL="746125">
              <a:lnSpc>
                <a:spcPct val="100000"/>
              </a:lnSpc>
            </a:pPr>
            <a:r>
              <a:rPr spc="5" dirty="0"/>
              <a:t>H</a:t>
            </a:r>
            <a:r>
              <a:rPr spc="-10" dirty="0"/>
              <a:t>o</a:t>
            </a:r>
            <a:r>
              <a:rPr dirty="0"/>
              <a:t>w</a:t>
            </a:r>
            <a:r>
              <a:rPr spc="-10" dirty="0"/>
              <a:t> </a:t>
            </a:r>
            <a:r>
              <a:rPr lang="en-US" dirty="0"/>
              <a:t>Y</a:t>
            </a:r>
            <a:r>
              <a:rPr spc="-10" dirty="0" smtClean="0"/>
              <a:t>o</a:t>
            </a:r>
            <a:r>
              <a:rPr spc="-5" dirty="0" smtClean="0"/>
              <a:t>u</a:t>
            </a:r>
            <a:r>
              <a:rPr dirty="0" smtClean="0"/>
              <a:t>r </a:t>
            </a:r>
            <a:r>
              <a:rPr spc="5" dirty="0"/>
              <a:t>S</a:t>
            </a:r>
            <a:r>
              <a:rPr spc="-5" dirty="0"/>
              <a:t>e</a:t>
            </a:r>
            <a:r>
              <a:rPr dirty="0"/>
              <a:t>ct</a:t>
            </a:r>
            <a:r>
              <a:rPr spc="-5" dirty="0"/>
              <a:t>i</a:t>
            </a:r>
            <a:r>
              <a:rPr spc="-10" dirty="0"/>
              <a:t>o</a:t>
            </a:r>
            <a:r>
              <a:rPr dirty="0"/>
              <a:t>n</a:t>
            </a:r>
            <a:r>
              <a:rPr spc="5" dirty="0"/>
              <a:t> </a:t>
            </a:r>
            <a:r>
              <a:rPr lang="en-US" spc="5" dirty="0" smtClean="0"/>
              <a:t>W</a:t>
            </a:r>
            <a:r>
              <a:rPr spc="-5" dirty="0" smtClean="0"/>
              <a:t>il</a:t>
            </a:r>
            <a:r>
              <a:rPr dirty="0" smtClean="0"/>
              <a:t>l</a:t>
            </a:r>
            <a:r>
              <a:rPr spc="15" dirty="0" smtClean="0"/>
              <a:t> </a:t>
            </a:r>
            <a:r>
              <a:rPr lang="en-US" dirty="0"/>
              <a:t>B</a:t>
            </a:r>
            <a:r>
              <a:rPr spc="-5" dirty="0" smtClean="0"/>
              <a:t>ene</a:t>
            </a:r>
            <a:r>
              <a:rPr dirty="0" smtClean="0"/>
              <a:t>f</a:t>
            </a:r>
            <a:r>
              <a:rPr spc="-5" dirty="0" smtClean="0"/>
              <a:t>it</a:t>
            </a:r>
            <a:endParaRPr spc="-5" dirty="0"/>
          </a:p>
        </p:txBody>
      </p:sp>
      <p:sp>
        <p:nvSpPr>
          <p:cNvPr id="10" name="object 10"/>
          <p:cNvSpPr txBox="1"/>
          <p:nvPr/>
        </p:nvSpPr>
        <p:spPr>
          <a:xfrm>
            <a:off x="685800" y="1524000"/>
            <a:ext cx="8305800" cy="4585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0" indent="-83820"/>
            <a:r>
              <a:rPr lang="en-US" sz="2400" b="1" spc="-15" dirty="0" smtClean="0">
                <a:latin typeface="Verdana"/>
                <a:cs typeface="Verdana"/>
              </a:rPr>
              <a:t>IEEE-</a:t>
            </a:r>
            <a:r>
              <a:rPr lang="en-US" sz="2400" b="1" spc="-25" dirty="0" smtClean="0">
                <a:latin typeface="Verdana"/>
                <a:cs typeface="Verdana"/>
              </a:rPr>
              <a:t>HK</a:t>
            </a:r>
            <a:r>
              <a:rPr lang="en-US" sz="2400" b="1" spc="-20" dirty="0" smtClean="0">
                <a:latin typeface="Verdana"/>
                <a:cs typeface="Verdana"/>
              </a:rPr>
              <a:t>N</a:t>
            </a:r>
            <a:r>
              <a:rPr lang="en-US" sz="2400" b="1" dirty="0" smtClean="0">
                <a:latin typeface="Verdana"/>
                <a:cs typeface="Verdana"/>
              </a:rPr>
              <a:t> </a:t>
            </a:r>
            <a:r>
              <a:rPr lang="en-US" sz="2400" b="1" spc="-5" dirty="0">
                <a:latin typeface="Verdana"/>
                <a:cs typeface="Verdana"/>
              </a:rPr>
              <a:t>Enhances </a:t>
            </a:r>
            <a:r>
              <a:rPr lang="en-US" sz="2400" b="1" spc="-20" dirty="0" smtClean="0">
                <a:latin typeface="Verdana"/>
                <a:cs typeface="Verdana"/>
              </a:rPr>
              <a:t>Your</a:t>
            </a:r>
            <a:r>
              <a:rPr lang="en-US" sz="2400" b="1" spc="-15" dirty="0" smtClean="0">
                <a:latin typeface="Verdana"/>
                <a:cs typeface="Verdana"/>
              </a:rPr>
              <a:t> </a:t>
            </a:r>
            <a:r>
              <a:rPr lang="en-US" sz="2400" b="1" spc="-15" dirty="0">
                <a:latin typeface="Verdana"/>
                <a:cs typeface="Verdana"/>
              </a:rPr>
              <a:t>C</a:t>
            </a:r>
            <a:r>
              <a:rPr lang="en-US" sz="2400" b="1" spc="-25" dirty="0">
                <a:latin typeface="Verdana"/>
                <a:cs typeface="Verdana"/>
              </a:rPr>
              <a:t>u</a:t>
            </a:r>
            <a:r>
              <a:rPr lang="en-US" sz="2400" b="1" spc="-15" dirty="0">
                <a:latin typeface="Verdana"/>
                <a:cs typeface="Verdana"/>
              </a:rPr>
              <a:t>rr</a:t>
            </a:r>
            <a:r>
              <a:rPr lang="en-US" sz="2400" b="1" spc="-10" dirty="0">
                <a:latin typeface="Verdana"/>
                <a:cs typeface="Verdana"/>
              </a:rPr>
              <a:t>e</a:t>
            </a:r>
            <a:r>
              <a:rPr lang="en-US" sz="2400" b="1" spc="-25" dirty="0">
                <a:latin typeface="Verdana"/>
                <a:cs typeface="Verdana"/>
              </a:rPr>
              <a:t>n</a:t>
            </a:r>
            <a:r>
              <a:rPr lang="en-US" sz="2400" b="1" spc="-10" dirty="0">
                <a:latin typeface="Verdana"/>
                <a:cs typeface="Verdana"/>
              </a:rPr>
              <a:t>t</a:t>
            </a:r>
            <a:r>
              <a:rPr lang="en-US" sz="2400" b="1" spc="-5" dirty="0">
                <a:latin typeface="Verdana"/>
                <a:cs typeface="Verdana"/>
              </a:rPr>
              <a:t> S</a:t>
            </a:r>
            <a:r>
              <a:rPr lang="en-US" sz="2400" b="1" spc="-20" dirty="0">
                <a:latin typeface="Verdana"/>
                <a:cs typeface="Verdana"/>
              </a:rPr>
              <a:t>t</a:t>
            </a:r>
            <a:r>
              <a:rPr lang="en-US" sz="2400" b="1" spc="-25" dirty="0">
                <a:latin typeface="Verdana"/>
                <a:cs typeface="Verdana"/>
              </a:rPr>
              <a:t>u</a:t>
            </a:r>
            <a:r>
              <a:rPr lang="en-US" sz="2400" b="1" spc="-20" dirty="0">
                <a:latin typeface="Verdana"/>
                <a:cs typeface="Verdana"/>
              </a:rPr>
              <a:t>d</a:t>
            </a:r>
            <a:r>
              <a:rPr lang="en-US" sz="2400" b="1" spc="-10" dirty="0">
                <a:latin typeface="Verdana"/>
                <a:cs typeface="Verdana"/>
              </a:rPr>
              <a:t>e</a:t>
            </a:r>
            <a:r>
              <a:rPr lang="en-US" sz="2400" b="1" spc="-25" dirty="0">
                <a:latin typeface="Verdana"/>
                <a:cs typeface="Verdana"/>
              </a:rPr>
              <a:t>n</a:t>
            </a:r>
            <a:r>
              <a:rPr lang="en-US" sz="2400" b="1" spc="-10" dirty="0">
                <a:latin typeface="Verdana"/>
                <a:cs typeface="Verdana"/>
              </a:rPr>
              <a:t>t</a:t>
            </a:r>
            <a:r>
              <a:rPr lang="en-US" sz="2400" b="1" spc="-5" dirty="0">
                <a:latin typeface="Verdana"/>
                <a:cs typeface="Verdana"/>
              </a:rPr>
              <a:t> </a:t>
            </a:r>
            <a:r>
              <a:rPr lang="en-US" sz="2400" b="1" spc="-5" dirty="0" smtClean="0">
                <a:latin typeface="Verdana"/>
                <a:cs typeface="Verdana"/>
              </a:rPr>
              <a:t>P</a:t>
            </a:r>
            <a:r>
              <a:rPr lang="en-US" sz="2400" b="1" spc="-15" dirty="0" smtClean="0">
                <a:latin typeface="Verdana"/>
                <a:cs typeface="Verdana"/>
              </a:rPr>
              <a:t>rogr</a:t>
            </a:r>
            <a:r>
              <a:rPr lang="en-US" sz="2400" b="1" spc="-20" dirty="0" smtClean="0">
                <a:latin typeface="Verdana"/>
                <a:cs typeface="Verdana"/>
              </a:rPr>
              <a:t>a</a:t>
            </a:r>
            <a:r>
              <a:rPr lang="en-US" sz="2400" b="1" spc="-25" dirty="0" smtClean="0">
                <a:latin typeface="Verdana"/>
                <a:cs typeface="Verdana"/>
              </a:rPr>
              <a:t>m</a:t>
            </a:r>
            <a:endParaRPr lang="en-US" sz="1600" b="1" spc="-25" dirty="0" smtClean="0">
              <a:latin typeface="Verdana"/>
              <a:cs typeface="Verdana"/>
            </a:endParaRPr>
          </a:p>
          <a:p>
            <a:pPr marL="263525" indent="-182245">
              <a:lnSpc>
                <a:spcPct val="100000"/>
              </a:lnSpc>
              <a:spcBef>
                <a:spcPts val="805"/>
              </a:spcBef>
              <a:buClr>
                <a:srgbClr val="808080"/>
              </a:buClr>
              <a:buFont typeface="Arial"/>
              <a:buChar char="–"/>
              <a:tabLst>
                <a:tab pos="264160" algn="l"/>
              </a:tabLst>
            </a:pPr>
            <a:r>
              <a:rPr lang="en-US" sz="2000" spc="-165" dirty="0" smtClean="0">
                <a:latin typeface="Verdana"/>
                <a:cs typeface="Verdana"/>
              </a:rPr>
              <a:t>New Student Members</a:t>
            </a:r>
            <a:endParaRPr lang="en-US" sz="2000" dirty="0">
              <a:latin typeface="Verdana"/>
              <a:cs typeface="Verdana"/>
            </a:endParaRPr>
          </a:p>
          <a:p>
            <a:pPr marL="263525" indent="-182245">
              <a:lnSpc>
                <a:spcPct val="100000"/>
              </a:lnSpc>
              <a:spcBef>
                <a:spcPts val="790"/>
              </a:spcBef>
              <a:buClr>
                <a:srgbClr val="808080"/>
              </a:buClr>
              <a:buFont typeface="Arial"/>
              <a:buChar char="–"/>
              <a:tabLst>
                <a:tab pos="264160" algn="l"/>
              </a:tabLst>
            </a:pPr>
            <a:r>
              <a:rPr lang="en-US" sz="2000" spc="-35" dirty="0" smtClean="0">
                <a:latin typeface="Verdana"/>
                <a:cs typeface="Verdana"/>
              </a:rPr>
              <a:t>Increased Student Retention</a:t>
            </a:r>
            <a:endParaRPr lang="en-US" sz="2000" dirty="0">
              <a:latin typeface="Verdana"/>
              <a:cs typeface="Verdana"/>
            </a:endParaRPr>
          </a:p>
          <a:p>
            <a:pPr marL="263525" indent="-182245">
              <a:lnSpc>
                <a:spcPct val="100000"/>
              </a:lnSpc>
              <a:spcBef>
                <a:spcPts val="800"/>
              </a:spcBef>
              <a:buClr>
                <a:srgbClr val="808080"/>
              </a:buClr>
              <a:buFont typeface="Arial"/>
              <a:buChar char="–"/>
              <a:tabLst>
                <a:tab pos="264160" algn="l"/>
              </a:tabLst>
            </a:pPr>
            <a:r>
              <a:rPr lang="en-US" sz="2000" spc="-5" dirty="0" smtClean="0">
                <a:latin typeface="Verdana"/>
                <a:cs typeface="Verdana"/>
              </a:rPr>
              <a:t>Increases Volunteerism</a:t>
            </a:r>
            <a:endParaRPr lang="en-US" sz="2000" dirty="0">
              <a:latin typeface="Verdana"/>
              <a:cs typeface="Verdana"/>
            </a:endParaRPr>
          </a:p>
          <a:p>
            <a:pPr marL="263525" indent="-182245">
              <a:lnSpc>
                <a:spcPct val="100000"/>
              </a:lnSpc>
              <a:spcBef>
                <a:spcPts val="790"/>
              </a:spcBef>
              <a:buClr>
                <a:srgbClr val="808080"/>
              </a:buClr>
              <a:buFont typeface="Arial"/>
              <a:buChar char="–"/>
              <a:tabLst>
                <a:tab pos="264160" algn="l"/>
              </a:tabLst>
            </a:pPr>
            <a:r>
              <a:rPr lang="en-US" sz="2000" spc="5" dirty="0" smtClean="0">
                <a:latin typeface="Verdana"/>
                <a:cs typeface="Verdana"/>
              </a:rPr>
              <a:t>Development of future leaders</a:t>
            </a:r>
            <a:endParaRPr lang="en-US" sz="2000" dirty="0">
              <a:latin typeface="Verdana"/>
              <a:cs typeface="Verdana"/>
            </a:endParaRPr>
          </a:p>
          <a:p>
            <a:pPr marL="264160" indent="-182880">
              <a:lnSpc>
                <a:spcPct val="100000"/>
              </a:lnSpc>
              <a:spcBef>
                <a:spcPts val="790"/>
              </a:spcBef>
              <a:buClr>
                <a:srgbClr val="808080"/>
              </a:buClr>
              <a:buFont typeface="Arial"/>
              <a:buChar char="–"/>
              <a:tabLst>
                <a:tab pos="264160" algn="l"/>
              </a:tabLst>
            </a:pPr>
            <a:r>
              <a:rPr lang="en-US" sz="2000" spc="-5" dirty="0" smtClean="0">
                <a:latin typeface="Verdana"/>
                <a:cs typeface="Verdana"/>
              </a:rPr>
              <a:t>Commitment to helping others</a:t>
            </a:r>
          </a:p>
          <a:p>
            <a:pPr marL="264160" indent="-182880">
              <a:lnSpc>
                <a:spcPct val="100000"/>
              </a:lnSpc>
              <a:spcBef>
                <a:spcPts val="790"/>
              </a:spcBef>
              <a:buClr>
                <a:srgbClr val="808080"/>
              </a:buClr>
              <a:buFont typeface="Arial"/>
              <a:buChar char="–"/>
              <a:tabLst>
                <a:tab pos="264160" algn="l"/>
              </a:tabLst>
            </a:pPr>
            <a:endParaRPr lang="en-US" sz="2000" dirty="0">
              <a:latin typeface="Verdana"/>
              <a:cs typeface="Verdana"/>
            </a:endParaRPr>
          </a:p>
          <a:p>
            <a:pPr marL="457200" marR="6350" indent="-457200">
              <a:lnSpc>
                <a:spcPct val="150000"/>
              </a:lnSpc>
              <a:buFont typeface="Verdana" pitchFamily="34" charset="0"/>
              <a:buChar char="−"/>
            </a:pPr>
            <a:endParaRPr lang="en-US" sz="2000" spc="-25" dirty="0" smtClean="0">
              <a:latin typeface="Verdana"/>
              <a:cs typeface="Verdana"/>
            </a:endParaRPr>
          </a:p>
          <a:p>
            <a:pPr marL="259080" marR="6350" indent="-342900" algn="ctr">
              <a:buFont typeface="Arial" panose="020B0604020202020204" pitchFamily="34" charset="0"/>
              <a:buChar char="•"/>
            </a:pPr>
            <a:endParaRPr lang="en-US" sz="2000" b="1" spc="-25" dirty="0">
              <a:latin typeface="Verdana"/>
              <a:cs typeface="Verdana"/>
            </a:endParaRPr>
          </a:p>
          <a:p>
            <a:pPr marL="259080" marR="6350" indent="-342900" algn="ctr">
              <a:buFont typeface="Arial" panose="020B0604020202020204" pitchFamily="34" charset="0"/>
              <a:buChar char="•"/>
            </a:pPr>
            <a:endParaRPr lang="en-US" sz="2000" b="1" spc="-25" dirty="0" smtClean="0">
              <a:latin typeface="Verdana"/>
              <a:cs typeface="Verdana"/>
            </a:endParaRPr>
          </a:p>
          <a:p>
            <a:pPr marL="259080" marR="6350" indent="-342900" algn="ctr">
              <a:buFont typeface="Arial" panose="020B0604020202020204" pitchFamily="34" charset="0"/>
              <a:buChar char="•"/>
            </a:pPr>
            <a:endParaRPr sz="2000" dirty="0">
              <a:latin typeface="Verdana"/>
              <a:cs typeface="Verdana"/>
            </a:endParaRPr>
          </a:p>
        </p:txBody>
      </p:sp>
      <p:sp>
        <p:nvSpPr>
          <p:cNvPr id="17" name="object 3"/>
          <p:cNvSpPr txBox="1"/>
          <p:nvPr/>
        </p:nvSpPr>
        <p:spPr>
          <a:xfrm>
            <a:off x="76200" y="6627685"/>
            <a:ext cx="19621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8</a:t>
            </a:r>
            <a:endParaRPr sz="1050" dirty="0">
              <a:solidFill>
                <a:schemeClr val="bg1">
                  <a:lumMod val="50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482050"/>
            <a:ext cx="5029200" cy="1735660"/>
          </a:xfrm>
          <a:prstGeom prst="rect">
            <a:avLst/>
          </a:prstGeom>
        </p:spPr>
      </p:pic>
      <p:sp>
        <p:nvSpPr>
          <p:cNvPr id="7" name="object 12"/>
          <p:cNvSpPr/>
          <p:nvPr/>
        </p:nvSpPr>
        <p:spPr>
          <a:xfrm>
            <a:off x="396105" y="6217710"/>
            <a:ext cx="823095" cy="5515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8" name="object 4"/>
          <p:cNvSpPr/>
          <p:nvPr/>
        </p:nvSpPr>
        <p:spPr>
          <a:xfrm>
            <a:off x="396105" y="1524000"/>
            <a:ext cx="158614" cy="3000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6263207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Lambda Omega Chapter</a:t>
            </a:r>
          </a:p>
          <a:p>
            <a:pPr algn="ctr"/>
            <a:r>
              <a:rPr lang="en-US" sz="1400" b="1" i="1" dirty="0" smtClean="0"/>
              <a:t>National University of Singapore</a:t>
            </a:r>
            <a:endParaRPr lang="en-US" sz="1400" b="1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788530" y="1657652"/>
            <a:ext cx="8218737" cy="47115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Verdana"/>
                <a:cs typeface="Verdana"/>
              </a:rPr>
              <a:t>I</a:t>
            </a:r>
            <a:r>
              <a:rPr sz="2000" b="1" spc="5" dirty="0">
                <a:latin typeface="Verdana"/>
                <a:cs typeface="Verdana"/>
              </a:rPr>
              <a:t>EE</a:t>
            </a:r>
            <a:r>
              <a:rPr sz="2000" b="1" dirty="0">
                <a:latin typeface="Verdana"/>
                <a:cs typeface="Verdana"/>
              </a:rPr>
              <a:t>E-</a:t>
            </a:r>
            <a:r>
              <a:rPr sz="2000" b="1" spc="-5" dirty="0">
                <a:latin typeface="Verdana"/>
                <a:cs typeface="Verdana"/>
              </a:rPr>
              <a:t>H</a:t>
            </a:r>
            <a:r>
              <a:rPr sz="2000" b="1" dirty="0">
                <a:latin typeface="Verdana"/>
                <a:cs typeface="Verdana"/>
              </a:rPr>
              <a:t>KN</a:t>
            </a:r>
            <a:r>
              <a:rPr sz="2000" b="1" spc="-45" dirty="0">
                <a:latin typeface="Verdana"/>
                <a:cs typeface="Verdana"/>
              </a:rPr>
              <a:t> </a:t>
            </a:r>
            <a:r>
              <a:rPr lang="en-US" sz="2000" b="1" dirty="0">
                <a:latin typeface="Verdana"/>
                <a:cs typeface="Verdana"/>
              </a:rPr>
              <a:t>C</a:t>
            </a:r>
            <a:r>
              <a:rPr sz="2000" b="1" dirty="0" smtClean="0">
                <a:latin typeface="Verdana"/>
                <a:cs typeface="Verdana"/>
              </a:rPr>
              <a:t>h</a:t>
            </a:r>
            <a:r>
              <a:rPr sz="2000" b="1" spc="-5" dirty="0" smtClean="0">
                <a:latin typeface="Verdana"/>
                <a:cs typeface="Verdana"/>
              </a:rPr>
              <a:t>a</a:t>
            </a:r>
            <a:r>
              <a:rPr sz="2000" b="1" dirty="0" smtClean="0">
                <a:latin typeface="Verdana"/>
                <a:cs typeface="Verdana"/>
              </a:rPr>
              <a:t>pt</a:t>
            </a:r>
            <a:r>
              <a:rPr sz="2000" b="1" spc="-10" dirty="0" smtClean="0">
                <a:latin typeface="Verdana"/>
                <a:cs typeface="Verdana"/>
              </a:rPr>
              <a:t>e</a:t>
            </a:r>
            <a:r>
              <a:rPr sz="2000" b="1" spc="-5" dirty="0" smtClean="0">
                <a:latin typeface="Verdana"/>
                <a:cs typeface="Verdana"/>
              </a:rPr>
              <a:t>r</a:t>
            </a:r>
            <a:r>
              <a:rPr sz="2000" b="1" dirty="0" smtClean="0">
                <a:latin typeface="Verdana"/>
                <a:cs typeface="Verdana"/>
              </a:rPr>
              <a:t>s</a:t>
            </a:r>
            <a:r>
              <a:rPr sz="2000" b="1" spc="-35" dirty="0" smtClean="0">
                <a:latin typeface="Verdana"/>
                <a:cs typeface="Verdana"/>
              </a:rPr>
              <a:t> </a:t>
            </a:r>
            <a:r>
              <a:rPr lang="en-US" sz="2000" b="1" spc="-5" dirty="0">
                <a:latin typeface="Verdana"/>
                <a:cs typeface="Verdana"/>
              </a:rPr>
              <a:t>A</a:t>
            </a:r>
            <a:r>
              <a:rPr sz="2000" b="1" dirty="0" smtClean="0">
                <a:latin typeface="Verdana"/>
                <a:cs typeface="Verdana"/>
              </a:rPr>
              <a:t>dd </a:t>
            </a:r>
            <a:r>
              <a:rPr lang="en-US" sz="2000" b="1" spc="-35" dirty="0">
                <a:latin typeface="Verdana"/>
                <a:cs typeface="Verdana"/>
              </a:rPr>
              <a:t>V</a:t>
            </a:r>
            <a:r>
              <a:rPr sz="2000" b="1" spc="-5" dirty="0" smtClean="0">
                <a:latin typeface="Verdana"/>
                <a:cs typeface="Verdana"/>
              </a:rPr>
              <a:t>a</a:t>
            </a:r>
            <a:r>
              <a:rPr sz="2000" b="1" spc="-10" dirty="0" smtClean="0">
                <a:latin typeface="Verdana"/>
                <a:cs typeface="Verdana"/>
              </a:rPr>
              <a:t>l</a:t>
            </a:r>
            <a:r>
              <a:rPr sz="2000" b="1" dirty="0" smtClean="0">
                <a:latin typeface="Verdana"/>
                <a:cs typeface="Verdana"/>
              </a:rPr>
              <a:t>ue</a:t>
            </a:r>
            <a:r>
              <a:rPr sz="2000" b="1" spc="-15" dirty="0" smtClean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by</a:t>
            </a:r>
            <a:r>
              <a:rPr sz="2000" b="1" spc="-10" dirty="0">
                <a:latin typeface="Verdana"/>
                <a:cs typeface="Verdana"/>
              </a:rPr>
              <a:t> </a:t>
            </a:r>
            <a:r>
              <a:rPr lang="en-US" sz="2000" b="1" dirty="0">
                <a:latin typeface="Verdana"/>
                <a:cs typeface="Verdana"/>
              </a:rPr>
              <a:t>P</a:t>
            </a:r>
            <a:r>
              <a:rPr sz="2000" b="1" spc="-5" dirty="0" smtClean="0">
                <a:latin typeface="Verdana"/>
                <a:cs typeface="Verdana"/>
              </a:rPr>
              <a:t>r</a:t>
            </a:r>
            <a:r>
              <a:rPr sz="2000" b="1" spc="-20" dirty="0" smtClean="0">
                <a:latin typeface="Verdana"/>
                <a:cs typeface="Verdana"/>
              </a:rPr>
              <a:t>o</a:t>
            </a:r>
            <a:r>
              <a:rPr sz="2000" b="1" dirty="0" smtClean="0">
                <a:latin typeface="Verdana"/>
                <a:cs typeface="Verdana"/>
              </a:rPr>
              <a:t>v</a:t>
            </a:r>
            <a:r>
              <a:rPr sz="2000" b="1" spc="-10" dirty="0" smtClean="0">
                <a:latin typeface="Verdana"/>
                <a:cs typeface="Verdana"/>
              </a:rPr>
              <a:t>i</a:t>
            </a:r>
            <a:r>
              <a:rPr sz="2000" b="1" dirty="0" smtClean="0">
                <a:latin typeface="Verdana"/>
                <a:cs typeface="Verdana"/>
              </a:rPr>
              <a:t>d</a:t>
            </a:r>
            <a:r>
              <a:rPr sz="2000" b="1" spc="-10" dirty="0" smtClean="0">
                <a:latin typeface="Verdana"/>
                <a:cs typeface="Verdana"/>
              </a:rPr>
              <a:t>i</a:t>
            </a:r>
            <a:r>
              <a:rPr sz="2000" b="1" dirty="0" smtClean="0">
                <a:latin typeface="Verdana"/>
                <a:cs typeface="Verdana"/>
              </a:rPr>
              <a:t>ng</a:t>
            </a:r>
            <a:r>
              <a:rPr sz="2000" b="1" spc="15" dirty="0" smtClean="0">
                <a:latin typeface="Verdana"/>
                <a:cs typeface="Verdana"/>
              </a:rPr>
              <a:t> </a:t>
            </a:r>
            <a:r>
              <a:rPr lang="en-US" sz="2000" b="1" dirty="0">
                <a:latin typeface="Verdana"/>
                <a:cs typeface="Verdana"/>
              </a:rPr>
              <a:t>S</a:t>
            </a:r>
            <a:r>
              <a:rPr sz="2000" b="1" spc="-10" dirty="0" smtClean="0">
                <a:latin typeface="Verdana"/>
                <a:cs typeface="Verdana"/>
              </a:rPr>
              <a:t>e</a:t>
            </a:r>
            <a:r>
              <a:rPr sz="2000" b="1" spc="-5" dirty="0" smtClean="0">
                <a:latin typeface="Verdana"/>
                <a:cs typeface="Verdana"/>
              </a:rPr>
              <a:t>r</a:t>
            </a:r>
            <a:r>
              <a:rPr sz="2000" b="1" dirty="0" smtClean="0">
                <a:latin typeface="Verdana"/>
                <a:cs typeface="Verdana"/>
              </a:rPr>
              <a:t>v</a:t>
            </a:r>
            <a:r>
              <a:rPr sz="2000" b="1" spc="-10" dirty="0" smtClean="0">
                <a:latin typeface="Verdana"/>
                <a:cs typeface="Verdana"/>
              </a:rPr>
              <a:t>i</a:t>
            </a:r>
            <a:r>
              <a:rPr sz="2000" b="1" dirty="0" smtClean="0">
                <a:latin typeface="Verdana"/>
                <a:cs typeface="Verdana"/>
              </a:rPr>
              <a:t>ce</a:t>
            </a:r>
            <a:r>
              <a:rPr sz="2000" b="1" spc="-30" dirty="0" smtClean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to</a:t>
            </a:r>
            <a:r>
              <a:rPr sz="2000" b="1" spc="-15" dirty="0">
                <a:latin typeface="Verdana"/>
                <a:cs typeface="Verdana"/>
              </a:rPr>
              <a:t> </a:t>
            </a:r>
            <a:r>
              <a:rPr lang="en-US" sz="2000" b="1" spc="-5" dirty="0">
                <a:latin typeface="Verdana"/>
                <a:cs typeface="Verdana"/>
              </a:rPr>
              <a:t>O</a:t>
            </a:r>
            <a:r>
              <a:rPr sz="2000" b="1" dirty="0" smtClean="0">
                <a:latin typeface="Verdana"/>
                <a:cs typeface="Verdana"/>
              </a:rPr>
              <a:t>th</a:t>
            </a:r>
            <a:r>
              <a:rPr sz="2000" b="1" spc="-10" dirty="0" smtClean="0">
                <a:latin typeface="Verdana"/>
                <a:cs typeface="Verdana"/>
              </a:rPr>
              <a:t>e</a:t>
            </a:r>
            <a:r>
              <a:rPr sz="2000" b="1" spc="-5" dirty="0" smtClean="0">
                <a:latin typeface="Verdana"/>
                <a:cs typeface="Verdana"/>
              </a:rPr>
              <a:t>r</a:t>
            </a:r>
            <a:r>
              <a:rPr sz="2000" b="1" dirty="0" smtClean="0">
                <a:latin typeface="Verdana"/>
                <a:cs typeface="Verdana"/>
              </a:rPr>
              <a:t>s</a:t>
            </a:r>
            <a:endParaRPr sz="2000" b="1" dirty="0">
              <a:latin typeface="Verdana"/>
              <a:cs typeface="Verdana"/>
            </a:endParaRPr>
          </a:p>
          <a:p>
            <a:pPr marL="263525" indent="-182245">
              <a:lnSpc>
                <a:spcPct val="100000"/>
              </a:lnSpc>
              <a:spcBef>
                <a:spcPts val="805"/>
              </a:spcBef>
              <a:buClr>
                <a:srgbClr val="808080"/>
              </a:buClr>
              <a:buFont typeface="Arial"/>
              <a:buChar char="–"/>
              <a:tabLst>
                <a:tab pos="264160" algn="l"/>
              </a:tabLst>
            </a:pPr>
            <a:r>
              <a:rPr sz="1700" spc="-165" dirty="0">
                <a:latin typeface="Verdana"/>
                <a:cs typeface="Verdana"/>
              </a:rPr>
              <a:t>T</a:t>
            </a:r>
            <a:r>
              <a:rPr sz="1700" dirty="0">
                <a:latin typeface="Verdana"/>
                <a:cs typeface="Verdana"/>
              </a:rPr>
              <a:t>ut</a:t>
            </a:r>
            <a:r>
              <a:rPr sz="1700" spc="-5" dirty="0">
                <a:latin typeface="Verdana"/>
                <a:cs typeface="Verdana"/>
              </a:rPr>
              <a:t>o</a:t>
            </a:r>
            <a:r>
              <a:rPr sz="1700" dirty="0">
                <a:latin typeface="Verdana"/>
                <a:cs typeface="Verdana"/>
              </a:rPr>
              <a:t>ring</a:t>
            </a:r>
          </a:p>
          <a:p>
            <a:pPr marL="263525" indent="-182245">
              <a:lnSpc>
                <a:spcPct val="100000"/>
              </a:lnSpc>
              <a:spcBef>
                <a:spcPts val="790"/>
              </a:spcBef>
              <a:buClr>
                <a:srgbClr val="808080"/>
              </a:buClr>
              <a:buFont typeface="Arial"/>
              <a:buChar char="–"/>
              <a:tabLst>
                <a:tab pos="264160" algn="l"/>
              </a:tabLst>
            </a:pPr>
            <a:r>
              <a:rPr sz="1700" spc="-35" dirty="0">
                <a:latin typeface="Verdana"/>
                <a:cs typeface="Verdana"/>
              </a:rPr>
              <a:t>P</a:t>
            </a:r>
            <a:r>
              <a:rPr sz="1700" spc="5" dirty="0">
                <a:latin typeface="Verdana"/>
                <a:cs typeface="Verdana"/>
              </a:rPr>
              <a:t>ee</a:t>
            </a:r>
            <a:r>
              <a:rPr sz="1700" dirty="0">
                <a:latin typeface="Verdana"/>
                <a:cs typeface="Verdana"/>
              </a:rPr>
              <a:t>r</a:t>
            </a:r>
            <a:r>
              <a:rPr sz="1700" spc="-35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m</a:t>
            </a:r>
            <a:r>
              <a:rPr sz="1700" spc="5" dirty="0">
                <a:latin typeface="Verdana"/>
                <a:cs typeface="Verdana"/>
              </a:rPr>
              <a:t>e</a:t>
            </a:r>
            <a:r>
              <a:rPr sz="1700" dirty="0">
                <a:latin typeface="Verdana"/>
                <a:cs typeface="Verdana"/>
              </a:rPr>
              <a:t>nt</a:t>
            </a:r>
            <a:r>
              <a:rPr sz="1700" spc="-5" dirty="0">
                <a:latin typeface="Verdana"/>
                <a:cs typeface="Verdana"/>
              </a:rPr>
              <a:t>o</a:t>
            </a:r>
            <a:r>
              <a:rPr sz="1700" spc="5" dirty="0">
                <a:latin typeface="Verdana"/>
                <a:cs typeface="Verdana"/>
              </a:rPr>
              <a:t>r</a:t>
            </a:r>
            <a:r>
              <a:rPr sz="1700" dirty="0">
                <a:latin typeface="Verdana"/>
                <a:cs typeface="Verdana"/>
              </a:rPr>
              <a:t>ing</a:t>
            </a:r>
          </a:p>
          <a:p>
            <a:pPr marL="263525" indent="-182245">
              <a:lnSpc>
                <a:spcPct val="100000"/>
              </a:lnSpc>
              <a:spcBef>
                <a:spcPts val="800"/>
              </a:spcBef>
              <a:buClr>
                <a:srgbClr val="808080"/>
              </a:buClr>
              <a:buFont typeface="Arial"/>
              <a:buChar char="–"/>
              <a:tabLst>
                <a:tab pos="264160" algn="l"/>
              </a:tabLst>
            </a:pPr>
            <a:r>
              <a:rPr sz="1700" spc="-5" dirty="0">
                <a:latin typeface="Verdana"/>
                <a:cs typeface="Verdana"/>
              </a:rPr>
              <a:t>Am</a:t>
            </a:r>
            <a:r>
              <a:rPr sz="1700" spc="-10" dirty="0">
                <a:latin typeface="Verdana"/>
                <a:cs typeface="Verdana"/>
              </a:rPr>
              <a:t>b</a:t>
            </a:r>
            <a:r>
              <a:rPr sz="1700" spc="-5" dirty="0">
                <a:latin typeface="Verdana"/>
                <a:cs typeface="Verdana"/>
              </a:rPr>
              <a:t>a</a:t>
            </a:r>
            <a:r>
              <a:rPr sz="1700" dirty="0">
                <a:latin typeface="Verdana"/>
                <a:cs typeface="Verdana"/>
              </a:rPr>
              <a:t>ss</a:t>
            </a:r>
            <a:r>
              <a:rPr sz="1700" spc="-5" dirty="0">
                <a:latin typeface="Verdana"/>
                <a:cs typeface="Verdana"/>
              </a:rPr>
              <a:t>a</a:t>
            </a:r>
            <a:r>
              <a:rPr sz="1700" spc="-10" dirty="0">
                <a:latin typeface="Verdana"/>
                <a:cs typeface="Verdana"/>
              </a:rPr>
              <a:t>d</a:t>
            </a:r>
            <a:r>
              <a:rPr sz="1700" spc="-5" dirty="0">
                <a:latin typeface="Verdana"/>
                <a:cs typeface="Verdana"/>
              </a:rPr>
              <a:t>o</a:t>
            </a:r>
            <a:r>
              <a:rPr sz="1700" dirty="0">
                <a:latin typeface="Verdana"/>
                <a:cs typeface="Verdana"/>
              </a:rPr>
              <a:t>rs</a:t>
            </a:r>
          </a:p>
          <a:p>
            <a:pPr marL="263525" indent="-182245">
              <a:lnSpc>
                <a:spcPct val="100000"/>
              </a:lnSpc>
              <a:spcBef>
                <a:spcPts val="790"/>
              </a:spcBef>
              <a:buClr>
                <a:srgbClr val="808080"/>
              </a:buClr>
              <a:buFont typeface="Arial"/>
              <a:buChar char="–"/>
              <a:tabLst>
                <a:tab pos="264160" algn="l"/>
              </a:tabLst>
            </a:pPr>
            <a:r>
              <a:rPr sz="1700" spc="5" dirty="0">
                <a:latin typeface="Verdana"/>
                <a:cs typeface="Verdana"/>
              </a:rPr>
              <a:t>Pre</a:t>
            </a:r>
            <a:r>
              <a:rPr sz="1700" spc="-10" dirty="0">
                <a:latin typeface="Verdana"/>
                <a:cs typeface="Verdana"/>
              </a:rPr>
              <a:t>-</a:t>
            </a:r>
            <a:r>
              <a:rPr sz="1700" dirty="0">
                <a:latin typeface="Verdana"/>
                <a:cs typeface="Verdana"/>
              </a:rPr>
              <a:t>Uni</a:t>
            </a:r>
            <a:r>
              <a:rPr sz="1700" spc="-15" dirty="0">
                <a:latin typeface="Verdana"/>
                <a:cs typeface="Verdana"/>
              </a:rPr>
              <a:t>v</a:t>
            </a:r>
            <a:r>
              <a:rPr sz="1700" dirty="0">
                <a:latin typeface="Verdana"/>
                <a:cs typeface="Verdana"/>
              </a:rPr>
              <a:t>e</a:t>
            </a:r>
            <a:r>
              <a:rPr sz="1700" spc="-10" dirty="0">
                <a:latin typeface="Verdana"/>
                <a:cs typeface="Verdana"/>
              </a:rPr>
              <a:t>r</a:t>
            </a:r>
            <a:r>
              <a:rPr sz="1700" dirty="0">
                <a:latin typeface="Verdana"/>
                <a:cs typeface="Verdana"/>
              </a:rPr>
              <a:t>s</a:t>
            </a:r>
            <a:r>
              <a:rPr sz="1700" spc="-15" dirty="0">
                <a:latin typeface="Verdana"/>
                <a:cs typeface="Verdana"/>
              </a:rPr>
              <a:t>it</a:t>
            </a:r>
            <a:r>
              <a:rPr sz="1700" dirty="0">
                <a:latin typeface="Verdana"/>
                <a:cs typeface="Verdana"/>
              </a:rPr>
              <a:t>y</a:t>
            </a:r>
            <a:r>
              <a:rPr sz="1700" spc="-35" dirty="0">
                <a:latin typeface="Verdana"/>
                <a:cs typeface="Verdana"/>
              </a:rPr>
              <a:t> </a:t>
            </a:r>
            <a:r>
              <a:rPr lang="en-US" sz="1700" spc="-5" dirty="0">
                <a:latin typeface="Verdana"/>
                <a:cs typeface="Verdana"/>
              </a:rPr>
              <a:t>O</a:t>
            </a:r>
            <a:r>
              <a:rPr sz="1700" dirty="0" smtClean="0">
                <a:latin typeface="Verdana"/>
                <a:cs typeface="Verdana"/>
              </a:rPr>
              <a:t>utre</a:t>
            </a:r>
            <a:r>
              <a:rPr sz="1700" spc="-5" dirty="0" smtClean="0">
                <a:latin typeface="Verdana"/>
                <a:cs typeface="Verdana"/>
              </a:rPr>
              <a:t>a</a:t>
            </a:r>
            <a:r>
              <a:rPr sz="1700" dirty="0" smtClean="0">
                <a:latin typeface="Verdana"/>
                <a:cs typeface="Verdana"/>
              </a:rPr>
              <a:t>ch</a:t>
            </a:r>
            <a:endParaRPr sz="1700" dirty="0">
              <a:latin typeface="Verdana"/>
              <a:cs typeface="Verdana"/>
            </a:endParaRPr>
          </a:p>
          <a:p>
            <a:pPr marL="264160" indent="-182880">
              <a:lnSpc>
                <a:spcPct val="100000"/>
              </a:lnSpc>
              <a:spcBef>
                <a:spcPts val="790"/>
              </a:spcBef>
              <a:buClr>
                <a:srgbClr val="808080"/>
              </a:buClr>
              <a:buFont typeface="Arial"/>
              <a:buChar char="–"/>
              <a:tabLst>
                <a:tab pos="264160" algn="l"/>
              </a:tabLst>
            </a:pPr>
            <a:r>
              <a:rPr sz="1700" spc="-5" dirty="0">
                <a:latin typeface="Verdana"/>
                <a:cs typeface="Verdana"/>
              </a:rPr>
              <a:t>Comm</a:t>
            </a:r>
            <a:r>
              <a:rPr sz="1700" dirty="0">
                <a:latin typeface="Verdana"/>
                <a:cs typeface="Verdana"/>
              </a:rPr>
              <a:t>uni</a:t>
            </a:r>
            <a:r>
              <a:rPr sz="1700" spc="-15" dirty="0">
                <a:latin typeface="Verdana"/>
                <a:cs typeface="Verdana"/>
              </a:rPr>
              <a:t>t</a:t>
            </a:r>
            <a:r>
              <a:rPr sz="1700" dirty="0">
                <a:latin typeface="Verdana"/>
                <a:cs typeface="Verdana"/>
              </a:rPr>
              <a:t>y</a:t>
            </a:r>
            <a:r>
              <a:rPr sz="1700" spc="-25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S</a:t>
            </a:r>
            <a:r>
              <a:rPr sz="1700" dirty="0">
                <a:latin typeface="Verdana"/>
                <a:cs typeface="Verdana"/>
              </a:rPr>
              <a:t>ervice</a:t>
            </a:r>
          </a:p>
          <a:p>
            <a:pPr>
              <a:lnSpc>
                <a:spcPts val="1550"/>
              </a:lnSpc>
              <a:spcBef>
                <a:spcPts val="9"/>
              </a:spcBef>
              <a:buClr>
                <a:srgbClr val="808080"/>
              </a:buClr>
            </a:pPr>
            <a:endParaRPr sz="1550" dirty="0"/>
          </a:p>
          <a:p>
            <a:pPr marL="12700">
              <a:lnSpc>
                <a:spcPct val="100000"/>
              </a:lnSpc>
            </a:pPr>
            <a:endParaRPr lang="en-US" sz="2000" b="1" spc="-5" dirty="0" smtClean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 smtClean="0">
                <a:latin typeface="Verdana"/>
                <a:cs typeface="Verdana"/>
              </a:rPr>
              <a:t>I</a:t>
            </a:r>
            <a:r>
              <a:rPr sz="2000" b="1" spc="5" dirty="0" smtClean="0">
                <a:latin typeface="Verdana"/>
                <a:cs typeface="Verdana"/>
              </a:rPr>
              <a:t>EE</a:t>
            </a:r>
            <a:r>
              <a:rPr sz="2000" b="1" dirty="0" smtClean="0">
                <a:latin typeface="Verdana"/>
                <a:cs typeface="Verdana"/>
              </a:rPr>
              <a:t>E-</a:t>
            </a:r>
            <a:r>
              <a:rPr sz="2000" b="1" spc="-10" dirty="0" smtClean="0">
                <a:latin typeface="Verdana"/>
                <a:cs typeface="Verdana"/>
              </a:rPr>
              <a:t>H</a:t>
            </a:r>
            <a:r>
              <a:rPr sz="2000" b="1" dirty="0" smtClean="0">
                <a:latin typeface="Verdana"/>
                <a:cs typeface="Verdana"/>
              </a:rPr>
              <a:t>KN</a:t>
            </a:r>
            <a:r>
              <a:rPr sz="2000" b="1" spc="-45" dirty="0" smtClean="0">
                <a:latin typeface="Verdana"/>
                <a:cs typeface="Verdana"/>
              </a:rPr>
              <a:t> </a:t>
            </a:r>
            <a:r>
              <a:rPr lang="en-US" sz="2000" b="1" dirty="0">
                <a:latin typeface="Verdana"/>
                <a:cs typeface="Verdana"/>
              </a:rPr>
              <a:t>C</a:t>
            </a:r>
            <a:r>
              <a:rPr sz="2000" b="1" dirty="0" smtClean="0">
                <a:latin typeface="Verdana"/>
                <a:cs typeface="Verdana"/>
              </a:rPr>
              <a:t>h</a:t>
            </a:r>
            <a:r>
              <a:rPr sz="2000" b="1" spc="-5" dirty="0" smtClean="0">
                <a:latin typeface="Verdana"/>
                <a:cs typeface="Verdana"/>
              </a:rPr>
              <a:t>ap</a:t>
            </a:r>
            <a:r>
              <a:rPr sz="2000" b="1" dirty="0" smtClean="0">
                <a:latin typeface="Verdana"/>
                <a:cs typeface="Verdana"/>
              </a:rPr>
              <a:t>t</a:t>
            </a:r>
            <a:r>
              <a:rPr sz="2000" b="1" spc="-10" dirty="0" smtClean="0">
                <a:latin typeface="Verdana"/>
                <a:cs typeface="Verdana"/>
              </a:rPr>
              <a:t>e</a:t>
            </a:r>
            <a:r>
              <a:rPr sz="2000" b="1" spc="-5" dirty="0" smtClean="0">
                <a:latin typeface="Verdana"/>
                <a:cs typeface="Verdana"/>
              </a:rPr>
              <a:t>r</a:t>
            </a:r>
            <a:r>
              <a:rPr sz="2000" b="1" dirty="0" smtClean="0">
                <a:latin typeface="Verdana"/>
                <a:cs typeface="Verdana"/>
              </a:rPr>
              <a:t>s</a:t>
            </a:r>
            <a:r>
              <a:rPr sz="2000" b="1" spc="-35" dirty="0" smtClean="0">
                <a:latin typeface="Verdana"/>
                <a:cs typeface="Verdana"/>
              </a:rPr>
              <a:t> </a:t>
            </a:r>
            <a:r>
              <a:rPr lang="en-US" sz="2000" b="1" spc="-5" dirty="0">
                <a:latin typeface="Verdana"/>
                <a:cs typeface="Verdana"/>
              </a:rPr>
              <a:t>A</a:t>
            </a:r>
            <a:r>
              <a:rPr sz="2000" b="1" dirty="0" smtClean="0">
                <a:latin typeface="Verdana"/>
                <a:cs typeface="Verdana"/>
              </a:rPr>
              <a:t>dd </a:t>
            </a:r>
            <a:r>
              <a:rPr lang="en-US" sz="2000" b="1" dirty="0">
                <a:latin typeface="Verdana"/>
                <a:cs typeface="Verdana"/>
              </a:rPr>
              <a:t>P</a:t>
            </a:r>
            <a:r>
              <a:rPr sz="2000" b="1" spc="-5" dirty="0" smtClean="0">
                <a:latin typeface="Verdana"/>
                <a:cs typeface="Verdana"/>
              </a:rPr>
              <a:t>r</a:t>
            </a:r>
            <a:r>
              <a:rPr sz="2000" b="1" spc="-10" dirty="0" smtClean="0">
                <a:latin typeface="Verdana"/>
                <a:cs typeface="Verdana"/>
              </a:rPr>
              <a:t>e</a:t>
            </a:r>
            <a:r>
              <a:rPr sz="2000" b="1" dirty="0" smtClean="0">
                <a:latin typeface="Verdana"/>
                <a:cs typeface="Verdana"/>
              </a:rPr>
              <a:t>st</a:t>
            </a:r>
            <a:r>
              <a:rPr sz="2000" b="1" spc="-10" dirty="0" smtClean="0">
                <a:latin typeface="Verdana"/>
                <a:cs typeface="Verdana"/>
              </a:rPr>
              <a:t>i</a:t>
            </a:r>
            <a:r>
              <a:rPr sz="2000" b="1" dirty="0" smtClean="0">
                <a:latin typeface="Verdana"/>
                <a:cs typeface="Verdana"/>
              </a:rPr>
              <a:t>ge</a:t>
            </a:r>
            <a:endParaRPr sz="2000" b="1" dirty="0">
              <a:latin typeface="Verdana"/>
              <a:cs typeface="Verdana"/>
            </a:endParaRPr>
          </a:p>
          <a:p>
            <a:pPr marL="263525" indent="-182245">
              <a:lnSpc>
                <a:spcPct val="100000"/>
              </a:lnSpc>
              <a:spcBef>
                <a:spcPts val="800"/>
              </a:spcBef>
              <a:buClr>
                <a:srgbClr val="808080"/>
              </a:buClr>
              <a:buFont typeface="Arial"/>
              <a:buChar char="–"/>
              <a:tabLst>
                <a:tab pos="264160" algn="l"/>
              </a:tabLst>
            </a:pPr>
            <a:r>
              <a:rPr sz="1700" dirty="0">
                <a:latin typeface="Verdana"/>
                <a:cs typeface="Verdana"/>
              </a:rPr>
              <a:t>Enc</a:t>
            </a:r>
            <a:r>
              <a:rPr sz="1700" spc="-5" dirty="0">
                <a:latin typeface="Verdana"/>
                <a:cs typeface="Verdana"/>
              </a:rPr>
              <a:t>o</a:t>
            </a:r>
            <a:r>
              <a:rPr sz="1700" dirty="0">
                <a:latin typeface="Verdana"/>
                <a:cs typeface="Verdana"/>
              </a:rPr>
              <a:t>u</a:t>
            </a:r>
            <a:r>
              <a:rPr sz="1700" spc="-20" dirty="0">
                <a:latin typeface="Verdana"/>
                <a:cs typeface="Verdana"/>
              </a:rPr>
              <a:t>r</a:t>
            </a:r>
            <a:r>
              <a:rPr sz="1700" spc="-5" dirty="0">
                <a:latin typeface="Verdana"/>
                <a:cs typeface="Verdana"/>
              </a:rPr>
              <a:t>a</a:t>
            </a:r>
            <a:r>
              <a:rPr sz="1700" spc="-10" dirty="0">
                <a:latin typeface="Verdana"/>
                <a:cs typeface="Verdana"/>
              </a:rPr>
              <a:t>g</a:t>
            </a:r>
            <a:r>
              <a:rPr sz="1700" dirty="0">
                <a:latin typeface="Verdana"/>
                <a:cs typeface="Verdana"/>
              </a:rPr>
              <a:t>e</a:t>
            </a:r>
            <a:r>
              <a:rPr sz="1700" spc="-2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the</a:t>
            </a:r>
            <a:r>
              <a:rPr sz="1700" spc="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hi</a:t>
            </a:r>
            <a:r>
              <a:rPr sz="1700" spc="-10" dirty="0">
                <a:latin typeface="Verdana"/>
                <a:cs typeface="Verdana"/>
              </a:rPr>
              <a:t>g</a:t>
            </a:r>
            <a:r>
              <a:rPr sz="1700" dirty="0">
                <a:latin typeface="Verdana"/>
                <a:cs typeface="Verdana"/>
              </a:rPr>
              <a:t>hest</a:t>
            </a:r>
            <a:r>
              <a:rPr sz="1700" spc="-2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i</a:t>
            </a:r>
            <a:r>
              <a:rPr sz="1700" spc="-10" dirty="0">
                <a:latin typeface="Verdana"/>
                <a:cs typeface="Verdana"/>
              </a:rPr>
              <a:t>d</a:t>
            </a:r>
            <a:r>
              <a:rPr sz="1700" dirty="0">
                <a:latin typeface="Verdana"/>
                <a:cs typeface="Verdana"/>
              </a:rPr>
              <a:t>e</a:t>
            </a:r>
            <a:r>
              <a:rPr sz="1700" spc="-5" dirty="0">
                <a:latin typeface="Verdana"/>
                <a:cs typeface="Verdana"/>
              </a:rPr>
              <a:t>a</a:t>
            </a:r>
            <a:r>
              <a:rPr sz="1700" dirty="0">
                <a:latin typeface="Verdana"/>
                <a:cs typeface="Verdana"/>
              </a:rPr>
              <a:t>ls </a:t>
            </a:r>
            <a:r>
              <a:rPr sz="1700" spc="-5" dirty="0">
                <a:latin typeface="Verdana"/>
                <a:cs typeface="Verdana"/>
              </a:rPr>
              <a:t>a</a:t>
            </a:r>
            <a:r>
              <a:rPr sz="1700" dirty="0">
                <a:latin typeface="Verdana"/>
                <a:cs typeface="Verdana"/>
              </a:rPr>
              <a:t>nd</a:t>
            </a:r>
            <a:r>
              <a:rPr sz="1700" spc="-5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p</a:t>
            </a:r>
            <a:r>
              <a:rPr sz="1700" dirty="0">
                <a:latin typeface="Verdana"/>
                <a:cs typeface="Verdana"/>
              </a:rPr>
              <a:t>rinci</a:t>
            </a:r>
            <a:r>
              <a:rPr sz="1700" spc="-10" dirty="0">
                <a:latin typeface="Verdana"/>
                <a:cs typeface="Verdana"/>
              </a:rPr>
              <a:t>p</a:t>
            </a:r>
            <a:r>
              <a:rPr sz="1700" dirty="0">
                <a:latin typeface="Verdana"/>
                <a:cs typeface="Verdana"/>
              </a:rPr>
              <a:t>les</a:t>
            </a:r>
            <a:r>
              <a:rPr sz="1700" spc="-25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o</a:t>
            </a:r>
            <a:r>
              <a:rPr sz="1700" dirty="0">
                <a:latin typeface="Verdana"/>
                <a:cs typeface="Verdana"/>
              </a:rPr>
              <a:t>f</a:t>
            </a:r>
            <a:r>
              <a:rPr sz="1700" spc="10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o</a:t>
            </a:r>
            <a:r>
              <a:rPr sz="1700" dirty="0">
                <a:latin typeface="Verdana"/>
                <a:cs typeface="Verdana"/>
              </a:rPr>
              <a:t>ur</a:t>
            </a:r>
            <a:r>
              <a:rPr sz="1700" spc="-10" dirty="0">
                <a:latin typeface="Verdana"/>
                <a:cs typeface="Verdana"/>
              </a:rPr>
              <a:t> p</a:t>
            </a:r>
            <a:r>
              <a:rPr sz="1700" dirty="0">
                <a:latin typeface="Verdana"/>
                <a:cs typeface="Verdana"/>
              </a:rPr>
              <a:t>r</a:t>
            </a:r>
            <a:r>
              <a:rPr sz="1700" spc="-5" dirty="0">
                <a:latin typeface="Verdana"/>
                <a:cs typeface="Verdana"/>
              </a:rPr>
              <a:t>o</a:t>
            </a:r>
            <a:r>
              <a:rPr sz="1700" dirty="0">
                <a:latin typeface="Verdana"/>
                <a:cs typeface="Verdana"/>
              </a:rPr>
              <a:t>fessi</a:t>
            </a:r>
            <a:r>
              <a:rPr sz="1700" spc="-5" dirty="0">
                <a:latin typeface="Verdana"/>
                <a:cs typeface="Verdana"/>
              </a:rPr>
              <a:t>o</a:t>
            </a:r>
            <a:r>
              <a:rPr sz="1700" dirty="0">
                <a:latin typeface="Verdana"/>
                <a:cs typeface="Verdana"/>
              </a:rPr>
              <a:t>n</a:t>
            </a:r>
          </a:p>
          <a:p>
            <a:pPr>
              <a:lnSpc>
                <a:spcPts val="1500"/>
              </a:lnSpc>
              <a:spcBef>
                <a:spcPts val="48"/>
              </a:spcBef>
              <a:buClr>
                <a:srgbClr val="808080"/>
              </a:buClr>
              <a:buFont typeface="Arial"/>
              <a:buChar char="–"/>
            </a:pPr>
            <a:endParaRPr sz="1500" dirty="0"/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Verdana"/>
                <a:cs typeface="Verdana"/>
              </a:rPr>
              <a:t>I</a:t>
            </a:r>
            <a:r>
              <a:rPr sz="2000" b="1" spc="5" dirty="0">
                <a:latin typeface="Verdana"/>
                <a:cs typeface="Verdana"/>
              </a:rPr>
              <a:t>EE</a:t>
            </a:r>
            <a:r>
              <a:rPr sz="2000" b="1" dirty="0">
                <a:latin typeface="Verdana"/>
                <a:cs typeface="Verdana"/>
              </a:rPr>
              <a:t>E-</a:t>
            </a:r>
            <a:r>
              <a:rPr sz="2000" b="1" spc="-10" dirty="0">
                <a:latin typeface="Verdana"/>
                <a:cs typeface="Verdana"/>
              </a:rPr>
              <a:t>H</a:t>
            </a:r>
            <a:r>
              <a:rPr sz="2000" b="1" dirty="0">
                <a:latin typeface="Verdana"/>
                <a:cs typeface="Verdana"/>
              </a:rPr>
              <a:t>KN</a:t>
            </a:r>
            <a:r>
              <a:rPr sz="2000" b="1" spc="-45" dirty="0">
                <a:latin typeface="Verdana"/>
                <a:cs typeface="Verdana"/>
              </a:rPr>
              <a:t> </a:t>
            </a:r>
            <a:r>
              <a:rPr lang="en-US" sz="2000" b="1" spc="-45" dirty="0" smtClean="0">
                <a:latin typeface="Verdana"/>
                <a:cs typeface="Verdana"/>
              </a:rPr>
              <a:t>C</a:t>
            </a:r>
            <a:r>
              <a:rPr sz="2000" b="1" dirty="0" smtClean="0">
                <a:latin typeface="Verdana"/>
                <a:cs typeface="Verdana"/>
              </a:rPr>
              <a:t>h</a:t>
            </a:r>
            <a:r>
              <a:rPr sz="2000" b="1" spc="-5" dirty="0" smtClean="0">
                <a:latin typeface="Verdana"/>
                <a:cs typeface="Verdana"/>
              </a:rPr>
              <a:t>ap</a:t>
            </a:r>
            <a:r>
              <a:rPr sz="2000" b="1" dirty="0" smtClean="0">
                <a:latin typeface="Verdana"/>
                <a:cs typeface="Verdana"/>
              </a:rPr>
              <a:t>t</a:t>
            </a:r>
            <a:r>
              <a:rPr sz="2000" b="1" spc="-10" dirty="0" smtClean="0">
                <a:latin typeface="Verdana"/>
                <a:cs typeface="Verdana"/>
              </a:rPr>
              <a:t>e</a:t>
            </a:r>
            <a:r>
              <a:rPr sz="2000" b="1" spc="-5" dirty="0" smtClean="0">
                <a:latin typeface="Verdana"/>
                <a:cs typeface="Verdana"/>
              </a:rPr>
              <a:t>r</a:t>
            </a:r>
            <a:r>
              <a:rPr sz="2000" b="1" dirty="0" smtClean="0">
                <a:latin typeface="Verdana"/>
                <a:cs typeface="Verdana"/>
              </a:rPr>
              <a:t>s</a:t>
            </a:r>
            <a:r>
              <a:rPr sz="2000" b="1" spc="-35" dirty="0" smtClean="0">
                <a:latin typeface="Verdana"/>
                <a:cs typeface="Verdana"/>
              </a:rPr>
              <a:t> </a:t>
            </a:r>
            <a:r>
              <a:rPr lang="en-US" sz="2000" b="1" spc="-5" dirty="0">
                <a:latin typeface="Verdana"/>
                <a:cs typeface="Verdana"/>
              </a:rPr>
              <a:t>A</a:t>
            </a:r>
            <a:r>
              <a:rPr sz="2000" b="1" spc="-5" dirty="0" smtClean="0">
                <a:latin typeface="Verdana"/>
                <a:cs typeface="Verdana"/>
              </a:rPr>
              <a:t>d</a:t>
            </a:r>
            <a:r>
              <a:rPr sz="2000" b="1" dirty="0" smtClean="0">
                <a:latin typeface="Verdana"/>
                <a:cs typeface="Verdana"/>
              </a:rPr>
              <a:t>d </a:t>
            </a:r>
            <a:r>
              <a:rPr lang="en-US" sz="2000" b="1" dirty="0">
                <a:latin typeface="Verdana"/>
                <a:cs typeface="Verdana"/>
              </a:rPr>
              <a:t>V</a:t>
            </a:r>
            <a:r>
              <a:rPr sz="2000" b="1" spc="-10" dirty="0" smtClean="0">
                <a:latin typeface="Verdana"/>
                <a:cs typeface="Verdana"/>
              </a:rPr>
              <a:t>i</a:t>
            </a:r>
            <a:r>
              <a:rPr sz="2000" b="1" spc="-5" dirty="0" smtClean="0">
                <a:latin typeface="Verdana"/>
                <a:cs typeface="Verdana"/>
              </a:rPr>
              <a:t>s</a:t>
            </a:r>
            <a:r>
              <a:rPr sz="2000" b="1" spc="-10" dirty="0" smtClean="0">
                <a:latin typeface="Verdana"/>
                <a:cs typeface="Verdana"/>
              </a:rPr>
              <a:t>i</a:t>
            </a:r>
            <a:r>
              <a:rPr sz="2000" b="1" spc="-5" dirty="0" smtClean="0">
                <a:latin typeface="Verdana"/>
                <a:cs typeface="Verdana"/>
              </a:rPr>
              <a:t>b</a:t>
            </a:r>
            <a:r>
              <a:rPr sz="2000" b="1" spc="-10" dirty="0" smtClean="0">
                <a:latin typeface="Verdana"/>
                <a:cs typeface="Verdana"/>
              </a:rPr>
              <a:t>ility</a:t>
            </a:r>
            <a:endParaRPr sz="2000" b="1" dirty="0">
              <a:latin typeface="Verdana"/>
              <a:cs typeface="Verdana"/>
            </a:endParaRPr>
          </a:p>
          <a:p>
            <a:pPr marL="263525" marR="1753870" indent="-182245">
              <a:lnSpc>
                <a:spcPts val="1839"/>
              </a:lnSpc>
              <a:spcBef>
                <a:spcPts val="1030"/>
              </a:spcBef>
              <a:buClr>
                <a:srgbClr val="808080"/>
              </a:buClr>
              <a:buFont typeface="Arial"/>
              <a:buChar char="–"/>
              <a:tabLst>
                <a:tab pos="264160" algn="l"/>
              </a:tabLst>
            </a:pPr>
            <a:r>
              <a:rPr sz="1700" spc="-35" dirty="0">
                <a:latin typeface="Verdana"/>
                <a:cs typeface="Verdana"/>
              </a:rPr>
              <a:t>R</a:t>
            </a:r>
            <a:r>
              <a:rPr sz="1700" dirty="0">
                <a:latin typeface="Verdana"/>
                <a:cs typeface="Verdana"/>
              </a:rPr>
              <a:t>e</a:t>
            </a:r>
            <a:r>
              <a:rPr sz="1700" spc="-10" dirty="0">
                <a:latin typeface="Verdana"/>
                <a:cs typeface="Verdana"/>
              </a:rPr>
              <a:t>p</a:t>
            </a:r>
            <a:r>
              <a:rPr sz="1700" dirty="0">
                <a:latin typeface="Verdana"/>
                <a:cs typeface="Verdana"/>
              </a:rPr>
              <a:t>resent</a:t>
            </a:r>
            <a:r>
              <a:rPr sz="1700" spc="-3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their</a:t>
            </a:r>
            <a:r>
              <a:rPr sz="1700" spc="-1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uni</a:t>
            </a:r>
            <a:r>
              <a:rPr sz="1700" spc="-15" dirty="0">
                <a:latin typeface="Verdana"/>
                <a:cs typeface="Verdana"/>
              </a:rPr>
              <a:t>v</a:t>
            </a:r>
            <a:r>
              <a:rPr sz="1700" dirty="0">
                <a:latin typeface="Verdana"/>
                <a:cs typeface="Verdana"/>
              </a:rPr>
              <a:t>e</a:t>
            </a:r>
            <a:r>
              <a:rPr sz="1700" spc="-10" dirty="0">
                <a:latin typeface="Verdana"/>
                <a:cs typeface="Verdana"/>
              </a:rPr>
              <a:t>r</a:t>
            </a:r>
            <a:r>
              <a:rPr sz="1700" dirty="0">
                <a:latin typeface="Verdana"/>
                <a:cs typeface="Verdana"/>
              </a:rPr>
              <a:t>si</a:t>
            </a:r>
            <a:r>
              <a:rPr sz="1700" spc="-15" dirty="0">
                <a:latin typeface="Verdana"/>
                <a:cs typeface="Verdana"/>
              </a:rPr>
              <a:t>t</a:t>
            </a:r>
            <a:r>
              <a:rPr sz="1700" dirty="0">
                <a:latin typeface="Verdana"/>
                <a:cs typeface="Verdana"/>
              </a:rPr>
              <a:t>y</a:t>
            </a:r>
            <a:r>
              <a:rPr sz="1700" spc="-35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w</a:t>
            </a:r>
            <a:r>
              <a:rPr sz="1700" dirty="0">
                <a:latin typeface="Verdana"/>
                <a:cs typeface="Verdana"/>
              </a:rPr>
              <a:t>ith</a:t>
            </a:r>
            <a:r>
              <a:rPr sz="1700" spc="-1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inte</a:t>
            </a:r>
            <a:r>
              <a:rPr sz="1700" spc="-10" dirty="0">
                <a:latin typeface="Verdana"/>
                <a:cs typeface="Verdana"/>
              </a:rPr>
              <a:t>g</a:t>
            </a:r>
            <a:r>
              <a:rPr sz="1700" dirty="0">
                <a:latin typeface="Verdana"/>
                <a:cs typeface="Verdana"/>
              </a:rPr>
              <a:t>ri</a:t>
            </a:r>
            <a:r>
              <a:rPr sz="1700" spc="-15" dirty="0">
                <a:latin typeface="Verdana"/>
                <a:cs typeface="Verdana"/>
              </a:rPr>
              <a:t>t</a:t>
            </a:r>
            <a:r>
              <a:rPr sz="1700" spc="-160" dirty="0">
                <a:latin typeface="Verdana"/>
                <a:cs typeface="Verdana"/>
              </a:rPr>
              <a:t>y</a:t>
            </a:r>
            <a:r>
              <a:rPr sz="1700" dirty="0">
                <a:latin typeface="Verdana"/>
                <a:cs typeface="Verdana"/>
              </a:rPr>
              <a:t>,</a:t>
            </a:r>
            <a:r>
              <a:rPr sz="1700" spc="-35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q</a:t>
            </a:r>
            <a:r>
              <a:rPr sz="1700" dirty="0">
                <a:latin typeface="Verdana"/>
                <a:cs typeface="Verdana"/>
              </a:rPr>
              <a:t>u</a:t>
            </a:r>
            <a:r>
              <a:rPr sz="1700" spc="-5" dirty="0">
                <a:latin typeface="Verdana"/>
                <a:cs typeface="Verdana"/>
              </a:rPr>
              <a:t>a</a:t>
            </a:r>
            <a:r>
              <a:rPr sz="1700" dirty="0">
                <a:latin typeface="Verdana"/>
                <a:cs typeface="Verdana"/>
              </a:rPr>
              <a:t>li</a:t>
            </a:r>
            <a:r>
              <a:rPr sz="1700" spc="-15" dirty="0">
                <a:latin typeface="Verdana"/>
                <a:cs typeface="Verdana"/>
              </a:rPr>
              <a:t>t</a:t>
            </a:r>
            <a:r>
              <a:rPr sz="1700" dirty="0">
                <a:latin typeface="Verdana"/>
                <a:cs typeface="Verdana"/>
              </a:rPr>
              <a:t>y</a:t>
            </a:r>
            <a:r>
              <a:rPr sz="1700" spc="-15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a</a:t>
            </a:r>
            <a:r>
              <a:rPr sz="1700" dirty="0">
                <a:latin typeface="Verdana"/>
                <a:cs typeface="Verdana"/>
              </a:rPr>
              <a:t>nd </a:t>
            </a:r>
            <a:r>
              <a:rPr sz="1700" spc="-5" dirty="0">
                <a:latin typeface="Verdana"/>
                <a:cs typeface="Verdana"/>
              </a:rPr>
              <a:t>a</a:t>
            </a:r>
            <a:r>
              <a:rPr sz="1700" dirty="0">
                <a:latin typeface="Verdana"/>
                <a:cs typeface="Verdana"/>
              </a:rPr>
              <a:t>cc</a:t>
            </a:r>
            <a:r>
              <a:rPr sz="1700" spc="-5" dirty="0">
                <a:latin typeface="Verdana"/>
                <a:cs typeface="Verdana"/>
              </a:rPr>
              <a:t>om</a:t>
            </a:r>
            <a:r>
              <a:rPr sz="1700" spc="-10" dirty="0">
                <a:latin typeface="Verdana"/>
                <a:cs typeface="Verdana"/>
              </a:rPr>
              <a:t>p</a:t>
            </a:r>
            <a:r>
              <a:rPr sz="1700" dirty="0">
                <a:latin typeface="Verdana"/>
                <a:cs typeface="Verdana"/>
              </a:rPr>
              <a:t>lish</a:t>
            </a:r>
            <a:r>
              <a:rPr sz="1700" spc="-5" dirty="0">
                <a:latin typeface="Verdana"/>
                <a:cs typeface="Verdana"/>
              </a:rPr>
              <a:t>m</a:t>
            </a:r>
            <a:r>
              <a:rPr sz="1700" dirty="0">
                <a:latin typeface="Verdana"/>
                <a:cs typeface="Verdana"/>
              </a:rPr>
              <a:t>ents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5630" y="222392"/>
            <a:ext cx="8252739" cy="738664"/>
          </a:xfrm>
          <a:prstGeom prst="rect">
            <a:avLst/>
          </a:prstGeom>
        </p:spPr>
        <p:txBody>
          <a:bodyPr vert="horz" wrap="square" lIns="0" tIns="243840" rIns="0" bIns="0" rtlCol="0">
            <a:spAutoFit/>
          </a:bodyPr>
          <a:lstStyle/>
          <a:p>
            <a:pPr marL="574040">
              <a:lnSpc>
                <a:spcPct val="100000"/>
              </a:lnSpc>
            </a:pPr>
            <a:r>
              <a:rPr spc="5" dirty="0"/>
              <a:t>H</a:t>
            </a:r>
            <a:r>
              <a:rPr spc="-10" dirty="0"/>
              <a:t>o</a:t>
            </a:r>
            <a:r>
              <a:rPr dirty="0"/>
              <a:t>w</a:t>
            </a:r>
            <a:r>
              <a:rPr spc="-10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5" dirty="0"/>
              <a:t> </a:t>
            </a:r>
            <a:r>
              <a:rPr dirty="0"/>
              <a:t>U</a:t>
            </a:r>
            <a:r>
              <a:rPr spc="-5" dirty="0"/>
              <a:t>ni</a:t>
            </a:r>
            <a:r>
              <a:rPr spc="5" dirty="0"/>
              <a:t>v</a:t>
            </a:r>
            <a:r>
              <a:rPr spc="-5" dirty="0"/>
              <a:t>e</a:t>
            </a:r>
            <a:r>
              <a:rPr dirty="0"/>
              <a:t>r</a:t>
            </a:r>
            <a:r>
              <a:rPr spc="-5" dirty="0"/>
              <a:t>si</a:t>
            </a:r>
            <a:r>
              <a:rPr dirty="0"/>
              <a:t>ty</a:t>
            </a:r>
            <a:r>
              <a:rPr spc="-15" dirty="0"/>
              <a:t> </a:t>
            </a:r>
            <a:r>
              <a:rPr lang="en-US" spc="5" dirty="0"/>
              <a:t>W</a:t>
            </a:r>
            <a:r>
              <a:rPr spc="-5" dirty="0" smtClean="0"/>
              <a:t>il</a:t>
            </a:r>
            <a:r>
              <a:rPr dirty="0" smtClean="0"/>
              <a:t>l</a:t>
            </a:r>
            <a:r>
              <a:rPr spc="15" dirty="0" smtClean="0"/>
              <a:t> </a:t>
            </a:r>
            <a:r>
              <a:rPr lang="en-US" dirty="0"/>
              <a:t>B</a:t>
            </a:r>
            <a:r>
              <a:rPr spc="-5" dirty="0" smtClean="0"/>
              <a:t>ene</a:t>
            </a:r>
            <a:r>
              <a:rPr dirty="0" smtClean="0"/>
              <a:t>f</a:t>
            </a:r>
            <a:r>
              <a:rPr spc="-5" dirty="0" smtClean="0"/>
              <a:t>it</a:t>
            </a:r>
            <a:endParaRPr spc="-5" dirty="0"/>
          </a:p>
        </p:txBody>
      </p:sp>
      <p:sp>
        <p:nvSpPr>
          <p:cNvPr id="13" name="object 3"/>
          <p:cNvSpPr txBox="1"/>
          <p:nvPr/>
        </p:nvSpPr>
        <p:spPr>
          <a:xfrm>
            <a:off x="76200" y="6627685"/>
            <a:ext cx="19621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50" dirty="0">
                <a:solidFill>
                  <a:srgbClr val="8A8A8A"/>
                </a:solidFill>
                <a:latin typeface="Verdana"/>
                <a:cs typeface="Verdana"/>
              </a:rPr>
              <a:t>9</a:t>
            </a:r>
            <a:endParaRPr sz="1050" dirty="0">
              <a:latin typeface="Verdana"/>
              <a:cs typeface="Verdan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270" y="1996440"/>
            <a:ext cx="3353730" cy="2194560"/>
          </a:xfrm>
          <a:prstGeom prst="rect">
            <a:avLst/>
          </a:prstGeom>
        </p:spPr>
      </p:pic>
      <p:sp>
        <p:nvSpPr>
          <p:cNvPr id="10" name="object 12"/>
          <p:cNvSpPr/>
          <p:nvPr/>
        </p:nvSpPr>
        <p:spPr>
          <a:xfrm>
            <a:off x="174307" y="6237726"/>
            <a:ext cx="823095" cy="5515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5933401" y="4202668"/>
            <a:ext cx="2524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Lambda Eta Chapter</a:t>
            </a:r>
          </a:p>
          <a:p>
            <a:pPr algn="ctr"/>
            <a:r>
              <a:rPr lang="en-US" sz="1400" b="1" i="1" dirty="0" err="1"/>
              <a:t>Bharati</a:t>
            </a:r>
            <a:r>
              <a:rPr lang="en-US" sz="1400" b="1" i="1" dirty="0"/>
              <a:t> </a:t>
            </a:r>
            <a:r>
              <a:rPr lang="en-US" sz="1400" b="1" i="1" dirty="0" err="1"/>
              <a:t>Vidyapeeth's</a:t>
            </a:r>
            <a:r>
              <a:rPr lang="en-US" sz="1400" b="1" i="1" dirty="0"/>
              <a:t> College of Engineering</a:t>
            </a:r>
          </a:p>
          <a:p>
            <a:pPr algn="ctr"/>
            <a:endParaRPr lang="en-US" sz="1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</TotalTime>
  <Words>1095</Words>
  <Application>Microsoft Office PowerPoint</Application>
  <PresentationFormat>On-screen Show (4:3)</PresentationFormat>
  <Paragraphs>194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What is IEEE- Eta Kappa Nu? (IEEE-HKN)</vt:lpstr>
      <vt:lpstr>Who is IEEE-HKN?</vt:lpstr>
      <vt:lpstr>Who is IEEE-HKN?</vt:lpstr>
      <vt:lpstr>Who is IEEE-HKN?</vt:lpstr>
      <vt:lpstr>IEEE-HKN Chapters in Region 10</vt:lpstr>
      <vt:lpstr>How IEEE-HKN Works with Sections and Student Branches</vt:lpstr>
      <vt:lpstr>How Your Section Will Benefit</vt:lpstr>
      <vt:lpstr>How the University Will Benefit</vt:lpstr>
      <vt:lpstr>How the Individual Will Benefit</vt:lpstr>
      <vt:lpstr>How to Form an IEEE-HKN Chapter</vt:lpstr>
      <vt:lpstr>Questions?</vt:lpstr>
      <vt:lpstr>BACK UP SLIDES</vt:lpstr>
      <vt:lpstr>To find out more about IEEE-HKN</vt:lpstr>
      <vt:lpstr>Other Important Information</vt:lpstr>
      <vt:lpstr>Leadership</vt:lpstr>
      <vt:lpstr>Community Involvement</vt:lpstr>
      <vt:lpstr>Service</vt:lpstr>
      <vt:lpstr>Who is IEEE-HKN?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Nancy M Ostin</cp:lastModifiedBy>
  <cp:revision>68</cp:revision>
  <dcterms:created xsi:type="dcterms:W3CDTF">2014-08-01T10:58:06Z</dcterms:created>
  <dcterms:modified xsi:type="dcterms:W3CDTF">2014-08-18T16:41:24Z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2014-07-28T00:00:00Z</vt:filetime>
  </property>
  <property fmtid="{D5CDD505-2E9C-101B-9397-08002B2CF9AE}" pid="3" name="LastSaved">
    <vt:filetime>2014-08-01T00:00:00Z</vt:filetime>
  </property>
</Properties>
</file>